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2" r:id="rId3"/>
    <p:sldId id="282" r:id="rId4"/>
    <p:sldId id="283" r:id="rId5"/>
    <p:sldId id="273" r:id="rId6"/>
    <p:sldId id="269" r:id="rId7"/>
    <p:sldId id="270" r:id="rId8"/>
    <p:sldId id="272" r:id="rId9"/>
    <p:sldId id="274" r:id="rId10"/>
    <p:sldId id="279" r:id="rId11"/>
    <p:sldId id="275" r:id="rId12"/>
    <p:sldId id="278" r:id="rId13"/>
    <p:sldId id="277" r:id="rId14"/>
    <p:sldId id="271" r:id="rId15"/>
    <p:sldId id="280" r:id="rId16"/>
    <p:sldId id="28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-1554" y="-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5DC80C-3543-4438-8A8F-214EC6EA814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75ECF9-0D6C-470A-9B06-19CC480D2A85}">
      <dgm:prSet custT="1"/>
      <dgm:spPr/>
      <dgm:t>
        <a:bodyPr/>
        <a:lstStyle/>
        <a:p>
          <a:pPr rtl="0"/>
          <a:r>
            <a:rPr lang="ru-RU" sz="700" dirty="0" smtClean="0"/>
            <a:t>«</a:t>
          </a:r>
          <a:r>
            <a:rPr lang="ru-RU" sz="1100" dirty="0" smtClean="0"/>
            <a:t>Это целесообразно»</a:t>
          </a:r>
          <a:endParaRPr lang="ru-RU" sz="1100" dirty="0"/>
        </a:p>
      </dgm:t>
    </dgm:pt>
    <dgm:pt modelId="{8FEBB7B1-4BE6-443A-948C-6E2899B231D5}" type="parTrans" cxnId="{420CE132-4FC5-4049-98F5-A2D60B5E3A9A}">
      <dgm:prSet/>
      <dgm:spPr/>
      <dgm:t>
        <a:bodyPr/>
        <a:lstStyle/>
        <a:p>
          <a:endParaRPr lang="ru-RU"/>
        </a:p>
      </dgm:t>
    </dgm:pt>
    <dgm:pt modelId="{59E3BC2F-F5B9-44B5-8E0C-B8BF223B78A4}" type="sibTrans" cxnId="{420CE132-4FC5-4049-98F5-A2D60B5E3A9A}">
      <dgm:prSet/>
      <dgm:spPr/>
      <dgm:t>
        <a:bodyPr/>
        <a:lstStyle/>
        <a:p>
          <a:endParaRPr lang="ru-RU"/>
        </a:p>
      </dgm:t>
    </dgm:pt>
    <dgm:pt modelId="{5BE2EFE4-9D5F-4CFF-8BF4-E6544E9317B1}">
      <dgm:prSet custT="1"/>
      <dgm:spPr/>
      <dgm:t>
        <a:bodyPr/>
        <a:lstStyle/>
        <a:p>
          <a:pPr rtl="0"/>
          <a:r>
            <a:rPr lang="ru-RU" sz="1100" dirty="0" smtClean="0"/>
            <a:t>«Могу – не могу»</a:t>
          </a:r>
          <a:endParaRPr lang="ru-RU" sz="1100" dirty="0"/>
        </a:p>
      </dgm:t>
    </dgm:pt>
    <dgm:pt modelId="{6025FE99-3B71-4717-A990-0E2EF3891C2D}" type="parTrans" cxnId="{635BF926-2D95-452E-BE90-4EA0A44FDC2D}">
      <dgm:prSet/>
      <dgm:spPr/>
      <dgm:t>
        <a:bodyPr/>
        <a:lstStyle/>
        <a:p>
          <a:endParaRPr lang="ru-RU"/>
        </a:p>
      </dgm:t>
    </dgm:pt>
    <dgm:pt modelId="{20EEFE51-33B4-403F-8F73-3D22E347EE03}" type="sibTrans" cxnId="{635BF926-2D95-452E-BE90-4EA0A44FDC2D}">
      <dgm:prSet/>
      <dgm:spPr/>
      <dgm:t>
        <a:bodyPr/>
        <a:lstStyle/>
        <a:p>
          <a:endParaRPr lang="ru-RU"/>
        </a:p>
      </dgm:t>
    </dgm:pt>
    <dgm:pt modelId="{89158414-D93A-4298-992C-5A074C81109B}">
      <dgm:prSet custT="1"/>
      <dgm:spPr/>
      <dgm:t>
        <a:bodyPr/>
        <a:lstStyle/>
        <a:p>
          <a:pPr rtl="0"/>
          <a:r>
            <a:rPr lang="ru-RU" sz="1000" dirty="0" smtClean="0"/>
            <a:t>«Давайте посчитаем</a:t>
          </a:r>
          <a:r>
            <a:rPr lang="ru-RU" sz="1000" dirty="0" smtClean="0"/>
            <a:t>», «Давайте обсудим это»</a:t>
          </a:r>
          <a:endParaRPr lang="ru-RU" sz="1000" dirty="0"/>
        </a:p>
      </dgm:t>
    </dgm:pt>
    <dgm:pt modelId="{046FA889-3596-4347-8D6B-2FB5AB370D51}" type="parTrans" cxnId="{FC912602-AFB5-44C5-9B56-8847757D5D9D}">
      <dgm:prSet/>
      <dgm:spPr/>
      <dgm:t>
        <a:bodyPr/>
        <a:lstStyle/>
        <a:p>
          <a:endParaRPr lang="ru-RU"/>
        </a:p>
      </dgm:t>
    </dgm:pt>
    <dgm:pt modelId="{BB8A0465-0A77-4A9B-AE92-895000105A7D}" type="sibTrans" cxnId="{FC912602-AFB5-44C5-9B56-8847757D5D9D}">
      <dgm:prSet/>
      <dgm:spPr/>
      <dgm:t>
        <a:bodyPr/>
        <a:lstStyle/>
        <a:p>
          <a:endParaRPr lang="ru-RU"/>
        </a:p>
      </dgm:t>
    </dgm:pt>
    <dgm:pt modelId="{A9386E87-A5F8-429F-8970-C5915494FC27}">
      <dgm:prSet custT="1"/>
      <dgm:spPr/>
      <dgm:t>
        <a:bodyPr/>
        <a:lstStyle/>
        <a:p>
          <a:pPr rtl="0"/>
          <a:r>
            <a:rPr lang="ru-RU" sz="1400" dirty="0" smtClean="0"/>
            <a:t>«В чем  польза?»</a:t>
          </a:r>
          <a:endParaRPr lang="ru-RU" sz="1400" dirty="0"/>
        </a:p>
      </dgm:t>
    </dgm:pt>
    <dgm:pt modelId="{02BC4863-4ACC-4CBF-936D-5A790A07F133}" type="parTrans" cxnId="{8AB69FA5-FFB9-4464-952B-1C608A908403}">
      <dgm:prSet/>
      <dgm:spPr/>
      <dgm:t>
        <a:bodyPr/>
        <a:lstStyle/>
        <a:p>
          <a:endParaRPr lang="ru-RU"/>
        </a:p>
      </dgm:t>
    </dgm:pt>
    <dgm:pt modelId="{23B4FEAC-6CF3-4127-A60B-CE7661546726}" type="sibTrans" cxnId="{8AB69FA5-FFB9-4464-952B-1C608A908403}">
      <dgm:prSet/>
      <dgm:spPr/>
      <dgm:t>
        <a:bodyPr/>
        <a:lstStyle/>
        <a:p>
          <a:endParaRPr lang="ru-RU"/>
        </a:p>
      </dgm:t>
    </dgm:pt>
    <dgm:pt modelId="{B09AA589-BD71-45AD-A86C-C19575FD57E0}">
      <dgm:prSet custT="1"/>
      <dgm:spPr/>
      <dgm:t>
        <a:bodyPr/>
        <a:lstStyle/>
        <a:p>
          <a:pPr rtl="0"/>
          <a:r>
            <a:rPr lang="ru-RU" sz="1200" dirty="0" smtClean="0"/>
            <a:t>«Я знаю лучше»,</a:t>
          </a:r>
          <a:endParaRPr lang="ru-RU" sz="1200" dirty="0"/>
        </a:p>
      </dgm:t>
    </dgm:pt>
    <dgm:pt modelId="{261C3376-B07D-488F-8805-9B1DEC19BE70}" type="parTrans" cxnId="{B8DA5151-327E-46A6-B8A5-082512DBE046}">
      <dgm:prSet/>
      <dgm:spPr/>
      <dgm:t>
        <a:bodyPr/>
        <a:lstStyle/>
        <a:p>
          <a:endParaRPr lang="ru-RU"/>
        </a:p>
      </dgm:t>
    </dgm:pt>
    <dgm:pt modelId="{684C8DE4-EC00-46BC-8C66-89E075A900FD}" type="sibTrans" cxnId="{B8DA5151-327E-46A6-B8A5-082512DBE046}">
      <dgm:prSet/>
      <dgm:spPr/>
      <dgm:t>
        <a:bodyPr/>
        <a:lstStyle/>
        <a:p>
          <a:endParaRPr lang="ru-RU"/>
        </a:p>
      </dgm:t>
    </dgm:pt>
    <dgm:pt modelId="{345F92DB-9A9B-4608-B839-612762E2EB4D}">
      <dgm:prSet custT="1"/>
      <dgm:spPr/>
      <dgm:t>
        <a:bodyPr/>
        <a:lstStyle/>
        <a:p>
          <a:pPr rtl="0"/>
          <a:r>
            <a:rPr lang="ru-RU" sz="1200" dirty="0" smtClean="0"/>
            <a:t>«Я тебе объясню»</a:t>
          </a:r>
          <a:endParaRPr lang="ru-RU" sz="1200" dirty="0"/>
        </a:p>
      </dgm:t>
    </dgm:pt>
    <dgm:pt modelId="{B8383B28-50A4-4C19-A6F7-BD8D8CEBF25A}" type="parTrans" cxnId="{F7A3FD06-5F87-4719-92AB-F519B7254B79}">
      <dgm:prSet/>
      <dgm:spPr/>
      <dgm:t>
        <a:bodyPr/>
        <a:lstStyle/>
        <a:p>
          <a:endParaRPr lang="ru-RU"/>
        </a:p>
      </dgm:t>
    </dgm:pt>
    <dgm:pt modelId="{8F0C0EE4-5962-46F1-82DC-340506ED8FFF}" type="sibTrans" cxnId="{F7A3FD06-5F87-4719-92AB-F519B7254B79}">
      <dgm:prSet/>
      <dgm:spPr/>
      <dgm:t>
        <a:bodyPr/>
        <a:lstStyle/>
        <a:p>
          <a:endParaRPr lang="ru-RU"/>
        </a:p>
      </dgm:t>
    </dgm:pt>
    <dgm:pt modelId="{5D15B40B-7827-4FD7-8EFD-56D2BDA4F088}">
      <dgm:prSet custT="1"/>
      <dgm:spPr/>
      <dgm:t>
        <a:bodyPr/>
        <a:lstStyle/>
        <a:p>
          <a:pPr rtl="0"/>
          <a:r>
            <a:rPr lang="ru-RU" sz="1200" dirty="0" smtClean="0"/>
            <a:t>«Я тебе помогу»</a:t>
          </a:r>
          <a:endParaRPr lang="ru-RU" sz="1200" dirty="0"/>
        </a:p>
      </dgm:t>
    </dgm:pt>
    <dgm:pt modelId="{F5FFCD8B-2F27-4A5E-B58F-D3B84501CFA4}" type="parTrans" cxnId="{95CC61DC-331E-4E7C-A44D-90BF351A0484}">
      <dgm:prSet/>
      <dgm:spPr/>
      <dgm:t>
        <a:bodyPr/>
        <a:lstStyle/>
        <a:p>
          <a:endParaRPr lang="ru-RU"/>
        </a:p>
      </dgm:t>
    </dgm:pt>
    <dgm:pt modelId="{FF02332F-8AF8-4D87-B027-252AC1F91E79}" type="sibTrans" cxnId="{95CC61DC-331E-4E7C-A44D-90BF351A0484}">
      <dgm:prSet/>
      <dgm:spPr/>
      <dgm:t>
        <a:bodyPr/>
        <a:lstStyle/>
        <a:p>
          <a:endParaRPr lang="ru-RU"/>
        </a:p>
      </dgm:t>
    </dgm:pt>
    <dgm:pt modelId="{A162200A-680B-42CE-96EE-7E8D6AA0DFE9}">
      <dgm:prSet custT="1"/>
      <dgm:spPr/>
      <dgm:t>
        <a:bodyPr/>
        <a:lstStyle/>
        <a:p>
          <a:pPr rtl="0"/>
          <a:r>
            <a:rPr lang="ru-RU" sz="1400" dirty="0" smtClean="0"/>
            <a:t>«Кто же так делает?»</a:t>
          </a:r>
          <a:endParaRPr lang="ru-RU" sz="1400" dirty="0"/>
        </a:p>
      </dgm:t>
    </dgm:pt>
    <dgm:pt modelId="{AC5F1776-9BC9-489B-ABE8-D162B4191CBD}" type="parTrans" cxnId="{4F945331-1BDC-4883-9E77-A032A93C7C74}">
      <dgm:prSet/>
      <dgm:spPr/>
      <dgm:t>
        <a:bodyPr/>
        <a:lstStyle/>
        <a:p>
          <a:endParaRPr lang="ru-RU"/>
        </a:p>
      </dgm:t>
    </dgm:pt>
    <dgm:pt modelId="{E0A02A19-044A-4CE1-A46F-A3E9688BCEB1}" type="sibTrans" cxnId="{4F945331-1BDC-4883-9E77-A032A93C7C74}">
      <dgm:prSet/>
      <dgm:spPr/>
      <dgm:t>
        <a:bodyPr/>
        <a:lstStyle/>
        <a:p>
          <a:endParaRPr lang="ru-RU"/>
        </a:p>
      </dgm:t>
    </dgm:pt>
    <dgm:pt modelId="{CD6AB27B-F8B5-4A4D-92B7-AC48BA851B3D}">
      <dgm:prSet custT="1"/>
      <dgm:spPr/>
      <dgm:t>
        <a:bodyPr/>
        <a:lstStyle/>
        <a:p>
          <a:pPr rtl="0"/>
          <a:r>
            <a:rPr lang="ru-RU" sz="1200" dirty="0" smtClean="0"/>
            <a:t>«Это запрещено», «Ты должен»</a:t>
          </a:r>
          <a:endParaRPr lang="ru-RU" sz="1200" dirty="0"/>
        </a:p>
      </dgm:t>
    </dgm:pt>
    <dgm:pt modelId="{FD2EAF70-4631-4B73-B715-B8B7753BF05F}" type="parTrans" cxnId="{FE181C94-B198-467F-A5E1-36934CB69E76}">
      <dgm:prSet/>
      <dgm:spPr/>
      <dgm:t>
        <a:bodyPr/>
        <a:lstStyle/>
        <a:p>
          <a:endParaRPr lang="ru-RU"/>
        </a:p>
      </dgm:t>
    </dgm:pt>
    <dgm:pt modelId="{CCEB96BD-FECA-429A-8896-8441C0C1D83A}" type="sibTrans" cxnId="{FE181C94-B198-467F-A5E1-36934CB69E76}">
      <dgm:prSet/>
      <dgm:spPr/>
      <dgm:t>
        <a:bodyPr/>
        <a:lstStyle/>
        <a:p>
          <a:endParaRPr lang="ru-RU"/>
        </a:p>
      </dgm:t>
    </dgm:pt>
    <dgm:pt modelId="{F6BFCB92-12BD-407E-A636-F3D7F78E4338}">
      <dgm:prSet custT="1"/>
      <dgm:spPr/>
      <dgm:t>
        <a:bodyPr/>
        <a:lstStyle/>
        <a:p>
          <a:pPr rtl="0"/>
          <a:r>
            <a:rPr lang="ru-RU" sz="1200" b="1" dirty="0" smtClean="0"/>
            <a:t>«Я понимаю, что поступаю неверно, но поделать ничего не могу»</a:t>
          </a:r>
          <a:endParaRPr lang="ru-RU" sz="1200" b="1" dirty="0"/>
        </a:p>
      </dgm:t>
    </dgm:pt>
    <dgm:pt modelId="{43F74FFF-107E-4858-AC4D-0808041EAA5B}" type="parTrans" cxnId="{ED1F8C8A-CBE0-4B1B-A85D-EFB01578222C}">
      <dgm:prSet/>
      <dgm:spPr/>
      <dgm:t>
        <a:bodyPr/>
        <a:lstStyle/>
        <a:p>
          <a:endParaRPr lang="ru-RU"/>
        </a:p>
      </dgm:t>
    </dgm:pt>
    <dgm:pt modelId="{BB988BBE-9D21-4112-A6A2-2DFE73D4AE8B}" type="sibTrans" cxnId="{ED1F8C8A-CBE0-4B1B-A85D-EFB01578222C}">
      <dgm:prSet/>
      <dgm:spPr/>
      <dgm:t>
        <a:bodyPr/>
        <a:lstStyle/>
        <a:p>
          <a:endParaRPr lang="ru-RU"/>
        </a:p>
      </dgm:t>
    </dgm:pt>
    <dgm:pt modelId="{69736DBA-5039-49BA-AF37-A0D0C64DAFBF}">
      <dgm:prSet custT="1"/>
      <dgm:spPr/>
      <dgm:t>
        <a:bodyPr/>
        <a:lstStyle/>
        <a:p>
          <a:pPr rtl="0"/>
          <a:r>
            <a:rPr lang="ru-RU" sz="1100" b="1" dirty="0" smtClean="0"/>
            <a:t>«Не хочу», «Не буду», «Мне так тяжело», «Помоги, мне не справиться»</a:t>
          </a:r>
          <a:endParaRPr lang="ru-RU" sz="1100" b="1" dirty="0"/>
        </a:p>
      </dgm:t>
    </dgm:pt>
    <dgm:pt modelId="{047DE3B7-E90E-4B5C-A196-FBC34AAE309C}" type="parTrans" cxnId="{B4AD8F7F-5788-4570-82B5-90E2C3113BEC}">
      <dgm:prSet/>
      <dgm:spPr/>
      <dgm:t>
        <a:bodyPr/>
        <a:lstStyle/>
        <a:p>
          <a:endParaRPr lang="ru-RU"/>
        </a:p>
      </dgm:t>
    </dgm:pt>
    <dgm:pt modelId="{96D61C99-F9C0-44BC-915F-B53ED497ED08}" type="sibTrans" cxnId="{B4AD8F7F-5788-4570-82B5-90E2C3113BEC}">
      <dgm:prSet/>
      <dgm:spPr/>
      <dgm:t>
        <a:bodyPr/>
        <a:lstStyle/>
        <a:p>
          <a:endParaRPr lang="ru-RU"/>
        </a:p>
      </dgm:t>
    </dgm:pt>
    <dgm:pt modelId="{BFD1BC2C-7285-4F35-94C9-9382CA9322DF}">
      <dgm:prSet custT="1"/>
      <dgm:spPr/>
      <dgm:t>
        <a:bodyPr/>
        <a:lstStyle/>
        <a:p>
          <a:pPr rtl="0"/>
          <a:r>
            <a:rPr lang="ru-RU" sz="1100" dirty="0" smtClean="0"/>
            <a:t>«Как замечательно!»</a:t>
          </a:r>
          <a:endParaRPr lang="ru-RU" sz="1100" dirty="0"/>
        </a:p>
      </dgm:t>
    </dgm:pt>
    <dgm:pt modelId="{6E227555-3784-45B9-B9F0-BB16ABD1A954}" type="parTrans" cxnId="{34305007-E56E-4418-B50D-4D9B5F864EF2}">
      <dgm:prSet/>
      <dgm:spPr/>
      <dgm:t>
        <a:bodyPr/>
        <a:lstStyle/>
        <a:p>
          <a:endParaRPr lang="ru-RU"/>
        </a:p>
      </dgm:t>
    </dgm:pt>
    <dgm:pt modelId="{5EAC888A-5C2F-405E-AC96-2E1CC6415F40}" type="sibTrans" cxnId="{34305007-E56E-4418-B50D-4D9B5F864EF2}">
      <dgm:prSet/>
      <dgm:spPr/>
      <dgm:t>
        <a:bodyPr/>
        <a:lstStyle/>
        <a:p>
          <a:endParaRPr lang="ru-RU"/>
        </a:p>
      </dgm:t>
    </dgm:pt>
    <dgm:pt modelId="{E8CDE85F-2765-4D1D-80FF-CB041425C01D}">
      <dgm:prSet custT="1"/>
      <dgm:spPr/>
      <dgm:t>
        <a:bodyPr/>
        <a:lstStyle/>
        <a:p>
          <a:pPr rtl="0"/>
          <a:r>
            <a:rPr lang="ru-RU" sz="1100" dirty="0" smtClean="0"/>
            <a:t>«Хочу», «Мне нравится»</a:t>
          </a:r>
          <a:endParaRPr lang="ru-RU" sz="1100" dirty="0"/>
        </a:p>
      </dgm:t>
    </dgm:pt>
    <dgm:pt modelId="{85CE8D33-8047-477E-A169-4A0279011799}" type="parTrans" cxnId="{F3EB8269-3384-4642-8C19-103707F932D4}">
      <dgm:prSet/>
      <dgm:spPr/>
      <dgm:t>
        <a:bodyPr/>
        <a:lstStyle/>
        <a:p>
          <a:endParaRPr lang="ru-RU"/>
        </a:p>
      </dgm:t>
    </dgm:pt>
    <dgm:pt modelId="{7A53A00A-1CA0-479A-A56A-D210AEA29A95}" type="sibTrans" cxnId="{F3EB8269-3384-4642-8C19-103707F932D4}">
      <dgm:prSet/>
      <dgm:spPr/>
      <dgm:t>
        <a:bodyPr/>
        <a:lstStyle/>
        <a:p>
          <a:endParaRPr lang="ru-RU"/>
        </a:p>
      </dgm:t>
    </dgm:pt>
    <dgm:pt modelId="{12F96E8E-B431-4839-8E9B-4A2A7C807432}" type="pres">
      <dgm:prSet presAssocID="{F35DC80C-3543-4438-8A8F-214EC6EA81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BFE401D-7837-4F48-9330-BE64D7707E5D}" type="pres">
      <dgm:prSet presAssocID="{8375ECF9-0D6C-470A-9B06-19CC480D2A85}" presName="linNode" presStyleCnt="0"/>
      <dgm:spPr/>
    </dgm:pt>
    <dgm:pt modelId="{E83CFFC9-A221-4BEB-A503-50BB5332F852}" type="pres">
      <dgm:prSet presAssocID="{8375ECF9-0D6C-470A-9B06-19CC480D2A85}" presName="parentText" presStyleLbl="node1" presStyleIdx="0" presStyleCnt="13" custScaleX="88868" custScaleY="2000000" custLinFactY="900000" custLinFactNeighborX="-42423" custLinFactNeighborY="95653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1DA103-35A6-4F32-9820-00E711AC4145}" type="pres">
      <dgm:prSet presAssocID="{59E3BC2F-F5B9-44B5-8E0C-B8BF223B78A4}" presName="sp" presStyleCnt="0"/>
      <dgm:spPr/>
    </dgm:pt>
    <dgm:pt modelId="{4743FB39-AE41-4484-BA57-E83A780170C2}" type="pres">
      <dgm:prSet presAssocID="{5BE2EFE4-9D5F-4CFF-8BF4-E6544E9317B1}" presName="linNode" presStyleCnt="0"/>
      <dgm:spPr/>
    </dgm:pt>
    <dgm:pt modelId="{90F64AFA-6F6D-4E37-AEA5-9C205C31FB17}" type="pres">
      <dgm:prSet presAssocID="{5BE2EFE4-9D5F-4CFF-8BF4-E6544E9317B1}" presName="parentText" presStyleLbl="node1" presStyleIdx="1" presStyleCnt="13" custScaleX="83552" custScaleY="2000000" custLinFactX="33447" custLinFactY="-300000" custLinFactNeighborX="100000" custLinFactNeighborY="-36566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9C53E5-C91C-4E6A-A8BD-9376F502EF95}" type="pres">
      <dgm:prSet presAssocID="{20EEFE51-33B4-403F-8F73-3D22E347EE03}" presName="sp" presStyleCnt="0"/>
      <dgm:spPr/>
    </dgm:pt>
    <dgm:pt modelId="{A751DE2D-1F1A-4230-BC55-9F2DE9A2FDAF}" type="pres">
      <dgm:prSet presAssocID="{89158414-D93A-4298-992C-5A074C81109B}" presName="linNode" presStyleCnt="0"/>
      <dgm:spPr/>
    </dgm:pt>
    <dgm:pt modelId="{343BAC28-E47B-4A8F-9DAE-F7B023E51614}" type="pres">
      <dgm:prSet presAssocID="{89158414-D93A-4298-992C-5A074C81109B}" presName="parentText" presStyleLbl="node1" presStyleIdx="2" presStyleCnt="13" custScaleX="69060" custScaleY="2000000" custLinFactY="-400000" custLinFactNeighborX="58641" custLinFactNeighborY="-40116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6B42D2-725B-4754-8C94-3A21DF343C7E}" type="pres">
      <dgm:prSet presAssocID="{BB8A0465-0A77-4A9B-AE92-895000105A7D}" presName="sp" presStyleCnt="0"/>
      <dgm:spPr/>
    </dgm:pt>
    <dgm:pt modelId="{27FEB63A-E22D-40C1-A635-FDD946FFDC30}" type="pres">
      <dgm:prSet presAssocID="{A9386E87-A5F8-429F-8970-C5915494FC27}" presName="linNode" presStyleCnt="0"/>
      <dgm:spPr/>
    </dgm:pt>
    <dgm:pt modelId="{C0208B96-DF74-4F9C-BADE-890F10E7990C}" type="pres">
      <dgm:prSet presAssocID="{A9386E87-A5F8-429F-8970-C5915494FC27}" presName="parentText" presStyleLbl="node1" presStyleIdx="3" presStyleCnt="13" custScaleX="130527" custScaleY="1356510" custLinFactY="296203" custLinFactNeighborX="-58780" custLinFactNeighborY="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E6266-18F0-408D-BB98-512FFA181825}" type="pres">
      <dgm:prSet presAssocID="{23B4FEAC-6CF3-4127-A60B-CE7661546726}" presName="sp" presStyleCnt="0"/>
      <dgm:spPr/>
    </dgm:pt>
    <dgm:pt modelId="{221895B5-563A-476E-A0A3-F78B16203E5B}" type="pres">
      <dgm:prSet presAssocID="{B09AA589-BD71-45AD-A86C-C19575FD57E0}" presName="linNode" presStyleCnt="0"/>
      <dgm:spPr/>
    </dgm:pt>
    <dgm:pt modelId="{E54FF7B4-870E-43B8-979E-6C435FC84F4D}" type="pres">
      <dgm:prSet presAssocID="{B09AA589-BD71-45AD-A86C-C19575FD57E0}" presName="parentText" presStyleLbl="node1" presStyleIdx="4" presStyleCnt="13" custScaleX="69319" custScaleY="2000000" custLinFactX="22394" custLinFactY="-71957" custLinFactNeighborX="100000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092B107-C802-4EF7-AF50-8F6D7005A100}" type="pres">
      <dgm:prSet presAssocID="{684C8DE4-EC00-46BC-8C66-89E075A900FD}" presName="sp" presStyleCnt="0"/>
      <dgm:spPr/>
    </dgm:pt>
    <dgm:pt modelId="{2755990A-B2EE-4D38-8FFF-AD755EAF6EC2}" type="pres">
      <dgm:prSet presAssocID="{345F92DB-9A9B-4608-B839-612762E2EB4D}" presName="linNode" presStyleCnt="0"/>
      <dgm:spPr/>
    </dgm:pt>
    <dgm:pt modelId="{15F4DB6A-9381-47A9-8012-2CD7973EF112}" type="pres">
      <dgm:prSet presAssocID="{345F92DB-9A9B-4608-B839-612762E2EB4D}" presName="parentText" presStyleLbl="node1" presStyleIdx="5" presStyleCnt="13" custScaleX="73199" custScaleY="1348736" custLinFactY="300000" custLinFactNeighborX="61602" custLinFactNeighborY="37649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8B9B066-064F-482D-9955-D31FCD39DC38}" type="pres">
      <dgm:prSet presAssocID="{8F0C0EE4-5962-46F1-82DC-340506ED8FFF}" presName="sp" presStyleCnt="0"/>
      <dgm:spPr/>
    </dgm:pt>
    <dgm:pt modelId="{227F505C-6F04-45A8-989A-669414656871}" type="pres">
      <dgm:prSet presAssocID="{5D15B40B-7827-4FD7-8EFD-56D2BDA4F088}" presName="linNode" presStyleCnt="0"/>
      <dgm:spPr/>
    </dgm:pt>
    <dgm:pt modelId="{66807DF5-F23C-4F70-9F6A-AA4DC9AA7976}" type="pres">
      <dgm:prSet presAssocID="{5D15B40B-7827-4FD7-8EFD-56D2BDA4F088}" presName="parentText" presStyleLbl="node1" presStyleIdx="6" presStyleCnt="13" custScaleX="101029" custScaleY="2000000" custLinFactY="-278976" custLinFactNeighborX="-58779" custLinFactNeighborY="-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123743-FB60-4DA1-8417-12E753E94F1D}" type="pres">
      <dgm:prSet presAssocID="{FF02332F-8AF8-4D87-B027-252AC1F91E79}" presName="sp" presStyleCnt="0"/>
      <dgm:spPr/>
    </dgm:pt>
    <dgm:pt modelId="{576F95A9-39B2-424C-8EDE-F872E872494A}" type="pres">
      <dgm:prSet presAssocID="{A162200A-680B-42CE-96EE-7E8D6AA0DFE9}" presName="linNode" presStyleCnt="0"/>
      <dgm:spPr/>
    </dgm:pt>
    <dgm:pt modelId="{A2D014EA-A4ED-4C0D-8808-0FDCE47623AE}" type="pres">
      <dgm:prSet presAssocID="{A162200A-680B-42CE-96EE-7E8D6AA0DFE9}" presName="parentText" presStyleLbl="node1" presStyleIdx="7" presStyleCnt="13" custScaleX="68179" custScaleY="2000000" custLinFactX="45694" custLinFactNeighborX="100000" custLinFactNeighborY="9056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7BF092-B9C6-45C6-B76C-B7939CD88E34}" type="pres">
      <dgm:prSet presAssocID="{E0A02A19-044A-4CE1-A46F-A3E9688BCEB1}" presName="sp" presStyleCnt="0"/>
      <dgm:spPr/>
    </dgm:pt>
    <dgm:pt modelId="{2FD018A7-D9C4-4D74-A6E9-9840ED5F7A90}" type="pres">
      <dgm:prSet presAssocID="{CD6AB27B-F8B5-4A4D-92B7-AC48BA851B3D}" presName="linNode" presStyleCnt="0"/>
      <dgm:spPr/>
    </dgm:pt>
    <dgm:pt modelId="{C55EA1DC-5213-40DC-ACC3-75A5F2521D69}" type="pres">
      <dgm:prSet presAssocID="{CD6AB27B-F8B5-4A4D-92B7-AC48BA851B3D}" presName="parentText" presStyleLbl="node1" presStyleIdx="8" presStyleCnt="13" custScaleX="106474" custScaleY="2000000" custLinFactY="-257987" custLinFactNeighborX="-15020" custLinFactNeighborY="-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21D35F-5E86-464F-B360-65EECAD7EB53}" type="pres">
      <dgm:prSet presAssocID="{CCEB96BD-FECA-429A-8896-8441C0C1D83A}" presName="sp" presStyleCnt="0"/>
      <dgm:spPr/>
    </dgm:pt>
    <dgm:pt modelId="{3AD3A9AC-AF38-4C9D-927C-3B335381ECA0}" type="pres">
      <dgm:prSet presAssocID="{F6BFCB92-12BD-407E-A636-F3D7F78E4338}" presName="linNode" presStyleCnt="0"/>
      <dgm:spPr/>
    </dgm:pt>
    <dgm:pt modelId="{ACC613FE-5E5A-45D3-B1D6-D5EF2793CCC2}" type="pres">
      <dgm:prSet presAssocID="{F6BFCB92-12BD-407E-A636-F3D7F78E4338}" presName="parentText" presStyleLbl="node1" presStyleIdx="9" presStyleCnt="13" custScaleX="98614" custScaleY="2000000" custLinFactX="3785" custLinFactY="-141255" custLinFactNeighborX="100000" custLinFactNeighborY="-2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7A6466-D008-49E7-ACC0-7B3E41CB594C}" type="pres">
      <dgm:prSet presAssocID="{BB988BBE-9D21-4112-A6A2-2DFE73D4AE8B}" presName="sp" presStyleCnt="0"/>
      <dgm:spPr/>
    </dgm:pt>
    <dgm:pt modelId="{8B9BD138-3B9C-41CD-AFC1-13EBA04DE6A9}" type="pres">
      <dgm:prSet presAssocID="{69736DBA-5039-49BA-AF37-A0D0C64DAFBF}" presName="linNode" presStyleCnt="0"/>
      <dgm:spPr/>
    </dgm:pt>
    <dgm:pt modelId="{DB12B3CC-A5BE-4126-8CBB-090F8DD89B78}" type="pres">
      <dgm:prSet presAssocID="{69736DBA-5039-49BA-AF37-A0D0C64DAFBF}" presName="parentText" presStyleLbl="node1" presStyleIdx="10" presStyleCnt="13" custScaleX="154433" custScaleY="2000000" custLinFactY="-400000" custLinFactNeighborX="-58011" custLinFactNeighborY="-46094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39D4B7-3579-47FA-8B67-41AB5968F95D}" type="pres">
      <dgm:prSet presAssocID="{96D61C99-F9C0-44BC-915F-B53ED497ED08}" presName="sp" presStyleCnt="0"/>
      <dgm:spPr/>
    </dgm:pt>
    <dgm:pt modelId="{C3E5F93C-050B-474C-A4F4-E4E5C5AED546}" type="pres">
      <dgm:prSet presAssocID="{BFD1BC2C-7285-4F35-94C9-9382CA9322DF}" presName="linNode" presStyleCnt="0"/>
      <dgm:spPr/>
    </dgm:pt>
    <dgm:pt modelId="{2F4F91D5-EC51-411B-B317-6A50AEF00795}" type="pres">
      <dgm:prSet presAssocID="{BFD1BC2C-7285-4F35-94C9-9382CA9322DF}" presName="parentText" presStyleLbl="node1" presStyleIdx="11" presStyleCnt="13" custScaleX="78309" custScaleY="2000000" custLinFactX="5687" custLinFactY="205590" custLinFactNeighborX="100000" custLinFactNeighborY="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C0D77D-B1EB-44A9-8B3A-2998DF8892EE}" type="pres">
      <dgm:prSet presAssocID="{5EAC888A-5C2F-405E-AC96-2E1CC6415F40}" presName="sp" presStyleCnt="0"/>
      <dgm:spPr/>
    </dgm:pt>
    <dgm:pt modelId="{987762C3-F7EC-47FF-9FAD-0D905E76E738}" type="pres">
      <dgm:prSet presAssocID="{E8CDE85F-2765-4D1D-80FF-CB041425C01D}" presName="linNode" presStyleCnt="0"/>
      <dgm:spPr/>
    </dgm:pt>
    <dgm:pt modelId="{83381FFA-0DF1-45C1-848F-0BC864E9C4D2}" type="pres">
      <dgm:prSet presAssocID="{E8CDE85F-2765-4D1D-80FF-CB041425C01D}" presName="parentText" presStyleLbl="node1" presStyleIdx="12" presStyleCnt="13" custScaleX="100014" custScaleY="2000000" custLinFactY="-573513" custLinFactNeighborX="-46769" custLinFactNeighborY="-6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C912602-AFB5-44C5-9B56-8847757D5D9D}" srcId="{F35DC80C-3543-4438-8A8F-214EC6EA814E}" destId="{89158414-D93A-4298-992C-5A074C81109B}" srcOrd="2" destOrd="0" parTransId="{046FA889-3596-4347-8D6B-2FB5AB370D51}" sibTransId="{BB8A0465-0A77-4A9B-AE92-895000105A7D}"/>
    <dgm:cxn modelId="{635BF926-2D95-452E-BE90-4EA0A44FDC2D}" srcId="{F35DC80C-3543-4438-8A8F-214EC6EA814E}" destId="{5BE2EFE4-9D5F-4CFF-8BF4-E6544E9317B1}" srcOrd="1" destOrd="0" parTransId="{6025FE99-3B71-4717-A990-0E2EF3891C2D}" sibTransId="{20EEFE51-33B4-403F-8F73-3D22E347EE03}"/>
    <dgm:cxn modelId="{BEC7EAFF-3538-4627-93A3-8FAAC1736296}" type="presOf" srcId="{A9386E87-A5F8-429F-8970-C5915494FC27}" destId="{C0208B96-DF74-4F9C-BADE-890F10E7990C}" srcOrd="0" destOrd="0" presId="urn:microsoft.com/office/officeart/2005/8/layout/vList5"/>
    <dgm:cxn modelId="{516483BD-FE3D-4921-9C54-E862F0013327}" type="presOf" srcId="{F35DC80C-3543-4438-8A8F-214EC6EA814E}" destId="{12F96E8E-B431-4839-8E9B-4A2A7C807432}" srcOrd="0" destOrd="0" presId="urn:microsoft.com/office/officeart/2005/8/layout/vList5"/>
    <dgm:cxn modelId="{640FFB80-9631-4207-87E1-05A968A6641A}" type="presOf" srcId="{5D15B40B-7827-4FD7-8EFD-56D2BDA4F088}" destId="{66807DF5-F23C-4F70-9F6A-AA4DC9AA7976}" srcOrd="0" destOrd="0" presId="urn:microsoft.com/office/officeart/2005/8/layout/vList5"/>
    <dgm:cxn modelId="{F3EB8269-3384-4642-8C19-103707F932D4}" srcId="{F35DC80C-3543-4438-8A8F-214EC6EA814E}" destId="{E8CDE85F-2765-4D1D-80FF-CB041425C01D}" srcOrd="12" destOrd="0" parTransId="{85CE8D33-8047-477E-A169-4A0279011799}" sibTransId="{7A53A00A-1CA0-479A-A56A-D210AEA29A95}"/>
    <dgm:cxn modelId="{8AB69FA5-FFB9-4464-952B-1C608A908403}" srcId="{F35DC80C-3543-4438-8A8F-214EC6EA814E}" destId="{A9386E87-A5F8-429F-8970-C5915494FC27}" srcOrd="3" destOrd="0" parTransId="{02BC4863-4ACC-4CBF-936D-5A790A07F133}" sibTransId="{23B4FEAC-6CF3-4127-A60B-CE7661546726}"/>
    <dgm:cxn modelId="{F7A3FD06-5F87-4719-92AB-F519B7254B79}" srcId="{F35DC80C-3543-4438-8A8F-214EC6EA814E}" destId="{345F92DB-9A9B-4608-B839-612762E2EB4D}" srcOrd="5" destOrd="0" parTransId="{B8383B28-50A4-4C19-A6F7-BD8D8CEBF25A}" sibTransId="{8F0C0EE4-5962-46F1-82DC-340506ED8FFF}"/>
    <dgm:cxn modelId="{047600E7-9307-46C1-978D-EA2F0C5028C2}" type="presOf" srcId="{89158414-D93A-4298-992C-5A074C81109B}" destId="{343BAC28-E47B-4A8F-9DAE-F7B023E51614}" srcOrd="0" destOrd="0" presId="urn:microsoft.com/office/officeart/2005/8/layout/vList5"/>
    <dgm:cxn modelId="{B8DA5151-327E-46A6-B8A5-082512DBE046}" srcId="{F35DC80C-3543-4438-8A8F-214EC6EA814E}" destId="{B09AA589-BD71-45AD-A86C-C19575FD57E0}" srcOrd="4" destOrd="0" parTransId="{261C3376-B07D-488F-8805-9B1DEC19BE70}" sibTransId="{684C8DE4-EC00-46BC-8C66-89E075A900FD}"/>
    <dgm:cxn modelId="{34305007-E56E-4418-B50D-4D9B5F864EF2}" srcId="{F35DC80C-3543-4438-8A8F-214EC6EA814E}" destId="{BFD1BC2C-7285-4F35-94C9-9382CA9322DF}" srcOrd="11" destOrd="0" parTransId="{6E227555-3784-45B9-B9F0-BB16ABD1A954}" sibTransId="{5EAC888A-5C2F-405E-AC96-2E1CC6415F40}"/>
    <dgm:cxn modelId="{E41823E0-40F3-4BCE-A094-1C059C7AC336}" type="presOf" srcId="{A162200A-680B-42CE-96EE-7E8D6AA0DFE9}" destId="{A2D014EA-A4ED-4C0D-8808-0FDCE47623AE}" srcOrd="0" destOrd="0" presId="urn:microsoft.com/office/officeart/2005/8/layout/vList5"/>
    <dgm:cxn modelId="{F486E638-0197-4F0F-8A16-357ECC2EB334}" type="presOf" srcId="{B09AA589-BD71-45AD-A86C-C19575FD57E0}" destId="{E54FF7B4-870E-43B8-979E-6C435FC84F4D}" srcOrd="0" destOrd="0" presId="urn:microsoft.com/office/officeart/2005/8/layout/vList5"/>
    <dgm:cxn modelId="{B4AD8F7F-5788-4570-82B5-90E2C3113BEC}" srcId="{F35DC80C-3543-4438-8A8F-214EC6EA814E}" destId="{69736DBA-5039-49BA-AF37-A0D0C64DAFBF}" srcOrd="10" destOrd="0" parTransId="{047DE3B7-E90E-4B5C-A196-FBC34AAE309C}" sibTransId="{96D61C99-F9C0-44BC-915F-B53ED497ED08}"/>
    <dgm:cxn modelId="{4F945331-1BDC-4883-9E77-A032A93C7C74}" srcId="{F35DC80C-3543-4438-8A8F-214EC6EA814E}" destId="{A162200A-680B-42CE-96EE-7E8D6AA0DFE9}" srcOrd="7" destOrd="0" parTransId="{AC5F1776-9BC9-489B-ABE8-D162B4191CBD}" sibTransId="{E0A02A19-044A-4CE1-A46F-A3E9688BCEB1}"/>
    <dgm:cxn modelId="{FE181C94-B198-467F-A5E1-36934CB69E76}" srcId="{F35DC80C-3543-4438-8A8F-214EC6EA814E}" destId="{CD6AB27B-F8B5-4A4D-92B7-AC48BA851B3D}" srcOrd="8" destOrd="0" parTransId="{FD2EAF70-4631-4B73-B715-B8B7753BF05F}" sibTransId="{CCEB96BD-FECA-429A-8896-8441C0C1D83A}"/>
    <dgm:cxn modelId="{973C28A7-0BCF-46AA-86E0-82616BCCCAE4}" type="presOf" srcId="{5BE2EFE4-9D5F-4CFF-8BF4-E6544E9317B1}" destId="{90F64AFA-6F6D-4E37-AEA5-9C205C31FB17}" srcOrd="0" destOrd="0" presId="urn:microsoft.com/office/officeart/2005/8/layout/vList5"/>
    <dgm:cxn modelId="{95CC61DC-331E-4E7C-A44D-90BF351A0484}" srcId="{F35DC80C-3543-4438-8A8F-214EC6EA814E}" destId="{5D15B40B-7827-4FD7-8EFD-56D2BDA4F088}" srcOrd="6" destOrd="0" parTransId="{F5FFCD8B-2F27-4A5E-B58F-D3B84501CFA4}" sibTransId="{FF02332F-8AF8-4D87-B027-252AC1F91E79}"/>
    <dgm:cxn modelId="{B8CF9DB3-FCA0-4AE4-88AF-EA179B511844}" type="presOf" srcId="{E8CDE85F-2765-4D1D-80FF-CB041425C01D}" destId="{83381FFA-0DF1-45C1-848F-0BC864E9C4D2}" srcOrd="0" destOrd="0" presId="urn:microsoft.com/office/officeart/2005/8/layout/vList5"/>
    <dgm:cxn modelId="{46F866EE-2BFC-4D45-AB3C-DAF0D5ECA4D9}" type="presOf" srcId="{F6BFCB92-12BD-407E-A636-F3D7F78E4338}" destId="{ACC613FE-5E5A-45D3-B1D6-D5EF2793CCC2}" srcOrd="0" destOrd="0" presId="urn:microsoft.com/office/officeart/2005/8/layout/vList5"/>
    <dgm:cxn modelId="{F5496B96-076C-41EF-AA17-E47BB78954BE}" type="presOf" srcId="{8375ECF9-0D6C-470A-9B06-19CC480D2A85}" destId="{E83CFFC9-A221-4BEB-A503-50BB5332F852}" srcOrd="0" destOrd="0" presId="urn:microsoft.com/office/officeart/2005/8/layout/vList5"/>
    <dgm:cxn modelId="{7FF6B709-D2CD-4F14-BC94-7E0AB35E233E}" type="presOf" srcId="{BFD1BC2C-7285-4F35-94C9-9382CA9322DF}" destId="{2F4F91D5-EC51-411B-B317-6A50AEF00795}" srcOrd="0" destOrd="0" presId="urn:microsoft.com/office/officeart/2005/8/layout/vList5"/>
    <dgm:cxn modelId="{420CE132-4FC5-4049-98F5-A2D60B5E3A9A}" srcId="{F35DC80C-3543-4438-8A8F-214EC6EA814E}" destId="{8375ECF9-0D6C-470A-9B06-19CC480D2A85}" srcOrd="0" destOrd="0" parTransId="{8FEBB7B1-4BE6-443A-948C-6E2899B231D5}" sibTransId="{59E3BC2F-F5B9-44B5-8E0C-B8BF223B78A4}"/>
    <dgm:cxn modelId="{ED1F8C8A-CBE0-4B1B-A85D-EFB01578222C}" srcId="{F35DC80C-3543-4438-8A8F-214EC6EA814E}" destId="{F6BFCB92-12BD-407E-A636-F3D7F78E4338}" srcOrd="9" destOrd="0" parTransId="{43F74FFF-107E-4858-AC4D-0808041EAA5B}" sibTransId="{BB988BBE-9D21-4112-A6A2-2DFE73D4AE8B}"/>
    <dgm:cxn modelId="{65B2A2E6-AF8F-45FF-A5FB-92C4570F4421}" type="presOf" srcId="{345F92DB-9A9B-4608-B839-612762E2EB4D}" destId="{15F4DB6A-9381-47A9-8012-2CD7973EF112}" srcOrd="0" destOrd="0" presId="urn:microsoft.com/office/officeart/2005/8/layout/vList5"/>
    <dgm:cxn modelId="{0C2BF26B-2D1D-46C4-8E7E-D1D3F3E4A521}" type="presOf" srcId="{69736DBA-5039-49BA-AF37-A0D0C64DAFBF}" destId="{DB12B3CC-A5BE-4126-8CBB-090F8DD89B78}" srcOrd="0" destOrd="0" presId="urn:microsoft.com/office/officeart/2005/8/layout/vList5"/>
    <dgm:cxn modelId="{36A31582-11D6-4864-8750-EF01D667AE3D}" type="presOf" srcId="{CD6AB27B-F8B5-4A4D-92B7-AC48BA851B3D}" destId="{C55EA1DC-5213-40DC-ACC3-75A5F2521D69}" srcOrd="0" destOrd="0" presId="urn:microsoft.com/office/officeart/2005/8/layout/vList5"/>
    <dgm:cxn modelId="{7688D84C-E135-431B-9784-A98DBC3A1D61}" type="presParOf" srcId="{12F96E8E-B431-4839-8E9B-4A2A7C807432}" destId="{ABFE401D-7837-4F48-9330-BE64D7707E5D}" srcOrd="0" destOrd="0" presId="urn:microsoft.com/office/officeart/2005/8/layout/vList5"/>
    <dgm:cxn modelId="{9AD6F704-E20B-4A8F-A6E7-799AD03083B9}" type="presParOf" srcId="{ABFE401D-7837-4F48-9330-BE64D7707E5D}" destId="{E83CFFC9-A221-4BEB-A503-50BB5332F852}" srcOrd="0" destOrd="0" presId="urn:microsoft.com/office/officeart/2005/8/layout/vList5"/>
    <dgm:cxn modelId="{4F60EE81-298D-42D9-9691-17B024D784A0}" type="presParOf" srcId="{12F96E8E-B431-4839-8E9B-4A2A7C807432}" destId="{C21DA103-35A6-4F32-9820-00E711AC4145}" srcOrd="1" destOrd="0" presId="urn:microsoft.com/office/officeart/2005/8/layout/vList5"/>
    <dgm:cxn modelId="{01DC3351-563F-46F5-93C1-C864A27D1C88}" type="presParOf" srcId="{12F96E8E-B431-4839-8E9B-4A2A7C807432}" destId="{4743FB39-AE41-4484-BA57-E83A780170C2}" srcOrd="2" destOrd="0" presId="urn:microsoft.com/office/officeart/2005/8/layout/vList5"/>
    <dgm:cxn modelId="{A0FE368B-FB98-4019-BD6F-3CC14AF1FD83}" type="presParOf" srcId="{4743FB39-AE41-4484-BA57-E83A780170C2}" destId="{90F64AFA-6F6D-4E37-AEA5-9C205C31FB17}" srcOrd="0" destOrd="0" presId="urn:microsoft.com/office/officeart/2005/8/layout/vList5"/>
    <dgm:cxn modelId="{EFED3B22-E6BE-406E-891B-A8C49520A620}" type="presParOf" srcId="{12F96E8E-B431-4839-8E9B-4A2A7C807432}" destId="{409C53E5-C91C-4E6A-A8BD-9376F502EF95}" srcOrd="3" destOrd="0" presId="urn:microsoft.com/office/officeart/2005/8/layout/vList5"/>
    <dgm:cxn modelId="{02A74F1B-04BD-4CBC-8716-A4F1443D6A1A}" type="presParOf" srcId="{12F96E8E-B431-4839-8E9B-4A2A7C807432}" destId="{A751DE2D-1F1A-4230-BC55-9F2DE9A2FDAF}" srcOrd="4" destOrd="0" presId="urn:microsoft.com/office/officeart/2005/8/layout/vList5"/>
    <dgm:cxn modelId="{D1225A93-9A2F-4509-8B77-58B1E0E13F0A}" type="presParOf" srcId="{A751DE2D-1F1A-4230-BC55-9F2DE9A2FDAF}" destId="{343BAC28-E47B-4A8F-9DAE-F7B023E51614}" srcOrd="0" destOrd="0" presId="urn:microsoft.com/office/officeart/2005/8/layout/vList5"/>
    <dgm:cxn modelId="{9275F345-C110-44E0-8F61-D5629B4E0D16}" type="presParOf" srcId="{12F96E8E-B431-4839-8E9B-4A2A7C807432}" destId="{AF6B42D2-725B-4754-8C94-3A21DF343C7E}" srcOrd="5" destOrd="0" presId="urn:microsoft.com/office/officeart/2005/8/layout/vList5"/>
    <dgm:cxn modelId="{F275459E-952F-4C91-BDCE-3D998E1FB3C7}" type="presParOf" srcId="{12F96E8E-B431-4839-8E9B-4A2A7C807432}" destId="{27FEB63A-E22D-40C1-A635-FDD946FFDC30}" srcOrd="6" destOrd="0" presId="urn:microsoft.com/office/officeart/2005/8/layout/vList5"/>
    <dgm:cxn modelId="{B5ED937C-2C6E-4586-8BAA-1C0FDCB06610}" type="presParOf" srcId="{27FEB63A-E22D-40C1-A635-FDD946FFDC30}" destId="{C0208B96-DF74-4F9C-BADE-890F10E7990C}" srcOrd="0" destOrd="0" presId="urn:microsoft.com/office/officeart/2005/8/layout/vList5"/>
    <dgm:cxn modelId="{1FA39231-0B5C-4BBC-B6E2-2E47742E0F88}" type="presParOf" srcId="{12F96E8E-B431-4839-8E9B-4A2A7C807432}" destId="{62DE6266-18F0-408D-BB98-512FFA181825}" srcOrd="7" destOrd="0" presId="urn:microsoft.com/office/officeart/2005/8/layout/vList5"/>
    <dgm:cxn modelId="{0ABA45A5-2915-49F3-9E32-7CB967B10DDE}" type="presParOf" srcId="{12F96E8E-B431-4839-8E9B-4A2A7C807432}" destId="{221895B5-563A-476E-A0A3-F78B16203E5B}" srcOrd="8" destOrd="0" presId="urn:microsoft.com/office/officeart/2005/8/layout/vList5"/>
    <dgm:cxn modelId="{2548CBA3-38F0-43F5-A501-FFCC1DEB0789}" type="presParOf" srcId="{221895B5-563A-476E-A0A3-F78B16203E5B}" destId="{E54FF7B4-870E-43B8-979E-6C435FC84F4D}" srcOrd="0" destOrd="0" presId="urn:microsoft.com/office/officeart/2005/8/layout/vList5"/>
    <dgm:cxn modelId="{ACE123B8-426C-4278-BEA2-187AE0F19C6E}" type="presParOf" srcId="{12F96E8E-B431-4839-8E9B-4A2A7C807432}" destId="{8092B107-C802-4EF7-AF50-8F6D7005A100}" srcOrd="9" destOrd="0" presId="urn:microsoft.com/office/officeart/2005/8/layout/vList5"/>
    <dgm:cxn modelId="{91E38A57-6939-4BAE-AACC-181C181D4069}" type="presParOf" srcId="{12F96E8E-B431-4839-8E9B-4A2A7C807432}" destId="{2755990A-B2EE-4D38-8FFF-AD755EAF6EC2}" srcOrd="10" destOrd="0" presId="urn:microsoft.com/office/officeart/2005/8/layout/vList5"/>
    <dgm:cxn modelId="{61A4AFE3-E193-4C2E-917D-DAB1B528B8BB}" type="presParOf" srcId="{2755990A-B2EE-4D38-8FFF-AD755EAF6EC2}" destId="{15F4DB6A-9381-47A9-8012-2CD7973EF112}" srcOrd="0" destOrd="0" presId="urn:microsoft.com/office/officeart/2005/8/layout/vList5"/>
    <dgm:cxn modelId="{9874204E-4EED-4A13-92F5-F02EB702CC29}" type="presParOf" srcId="{12F96E8E-B431-4839-8E9B-4A2A7C807432}" destId="{68B9B066-064F-482D-9955-D31FCD39DC38}" srcOrd="11" destOrd="0" presId="urn:microsoft.com/office/officeart/2005/8/layout/vList5"/>
    <dgm:cxn modelId="{3C670482-704E-43ED-BAF7-9E6E0984C2D8}" type="presParOf" srcId="{12F96E8E-B431-4839-8E9B-4A2A7C807432}" destId="{227F505C-6F04-45A8-989A-669414656871}" srcOrd="12" destOrd="0" presId="urn:microsoft.com/office/officeart/2005/8/layout/vList5"/>
    <dgm:cxn modelId="{6F76C6BF-95DD-49AD-AB85-CD66EAEAE63F}" type="presParOf" srcId="{227F505C-6F04-45A8-989A-669414656871}" destId="{66807DF5-F23C-4F70-9F6A-AA4DC9AA7976}" srcOrd="0" destOrd="0" presId="urn:microsoft.com/office/officeart/2005/8/layout/vList5"/>
    <dgm:cxn modelId="{B479CC73-8240-4512-AB8E-7E141718506A}" type="presParOf" srcId="{12F96E8E-B431-4839-8E9B-4A2A7C807432}" destId="{C6123743-FB60-4DA1-8417-12E753E94F1D}" srcOrd="13" destOrd="0" presId="urn:microsoft.com/office/officeart/2005/8/layout/vList5"/>
    <dgm:cxn modelId="{539DEC8B-A8D2-400C-9BD8-30856B683B05}" type="presParOf" srcId="{12F96E8E-B431-4839-8E9B-4A2A7C807432}" destId="{576F95A9-39B2-424C-8EDE-F872E872494A}" srcOrd="14" destOrd="0" presId="urn:microsoft.com/office/officeart/2005/8/layout/vList5"/>
    <dgm:cxn modelId="{FEF9A5A3-3F60-4EBA-90C0-444863B57E8D}" type="presParOf" srcId="{576F95A9-39B2-424C-8EDE-F872E872494A}" destId="{A2D014EA-A4ED-4C0D-8808-0FDCE47623AE}" srcOrd="0" destOrd="0" presId="urn:microsoft.com/office/officeart/2005/8/layout/vList5"/>
    <dgm:cxn modelId="{CC19F99D-341C-4967-9D99-E00558AEFDAF}" type="presParOf" srcId="{12F96E8E-B431-4839-8E9B-4A2A7C807432}" destId="{F77BF092-B9C6-45C6-B76C-B7939CD88E34}" srcOrd="15" destOrd="0" presId="urn:microsoft.com/office/officeart/2005/8/layout/vList5"/>
    <dgm:cxn modelId="{81467E14-F333-4CF7-8904-FDE8C40F453B}" type="presParOf" srcId="{12F96E8E-B431-4839-8E9B-4A2A7C807432}" destId="{2FD018A7-D9C4-4D74-A6E9-9840ED5F7A90}" srcOrd="16" destOrd="0" presId="urn:microsoft.com/office/officeart/2005/8/layout/vList5"/>
    <dgm:cxn modelId="{D5DAF2E4-0CAD-4E7F-AF4E-8B7F71EE18C7}" type="presParOf" srcId="{2FD018A7-D9C4-4D74-A6E9-9840ED5F7A90}" destId="{C55EA1DC-5213-40DC-ACC3-75A5F2521D69}" srcOrd="0" destOrd="0" presId="urn:microsoft.com/office/officeart/2005/8/layout/vList5"/>
    <dgm:cxn modelId="{CB2ABDAA-F9F3-4719-9002-3E29BC419A39}" type="presParOf" srcId="{12F96E8E-B431-4839-8E9B-4A2A7C807432}" destId="{0321D35F-5E86-464F-B360-65EECAD7EB53}" srcOrd="17" destOrd="0" presId="urn:microsoft.com/office/officeart/2005/8/layout/vList5"/>
    <dgm:cxn modelId="{2900BF71-FC5C-4715-B04B-4E8D9000CE33}" type="presParOf" srcId="{12F96E8E-B431-4839-8E9B-4A2A7C807432}" destId="{3AD3A9AC-AF38-4C9D-927C-3B335381ECA0}" srcOrd="18" destOrd="0" presId="urn:microsoft.com/office/officeart/2005/8/layout/vList5"/>
    <dgm:cxn modelId="{935A3860-C4AF-426B-9672-219140DE0339}" type="presParOf" srcId="{3AD3A9AC-AF38-4C9D-927C-3B335381ECA0}" destId="{ACC613FE-5E5A-45D3-B1D6-D5EF2793CCC2}" srcOrd="0" destOrd="0" presId="urn:microsoft.com/office/officeart/2005/8/layout/vList5"/>
    <dgm:cxn modelId="{785BD218-08EA-4793-A768-C5EFE4B1752D}" type="presParOf" srcId="{12F96E8E-B431-4839-8E9B-4A2A7C807432}" destId="{A67A6466-D008-49E7-ACC0-7B3E41CB594C}" srcOrd="19" destOrd="0" presId="urn:microsoft.com/office/officeart/2005/8/layout/vList5"/>
    <dgm:cxn modelId="{F259EFFC-7EAC-4E9A-83BE-3E22AC7B44CF}" type="presParOf" srcId="{12F96E8E-B431-4839-8E9B-4A2A7C807432}" destId="{8B9BD138-3B9C-41CD-AFC1-13EBA04DE6A9}" srcOrd="20" destOrd="0" presId="urn:microsoft.com/office/officeart/2005/8/layout/vList5"/>
    <dgm:cxn modelId="{7FACC160-6207-4F29-9F74-824E5DE1C181}" type="presParOf" srcId="{8B9BD138-3B9C-41CD-AFC1-13EBA04DE6A9}" destId="{DB12B3CC-A5BE-4126-8CBB-090F8DD89B78}" srcOrd="0" destOrd="0" presId="urn:microsoft.com/office/officeart/2005/8/layout/vList5"/>
    <dgm:cxn modelId="{7CC08094-EEA8-4920-8D23-AB5C2F9262E6}" type="presParOf" srcId="{12F96E8E-B431-4839-8E9B-4A2A7C807432}" destId="{4139D4B7-3579-47FA-8B67-41AB5968F95D}" srcOrd="21" destOrd="0" presId="urn:microsoft.com/office/officeart/2005/8/layout/vList5"/>
    <dgm:cxn modelId="{8B14BDE2-0510-4DB1-86B4-B56B485F4C14}" type="presParOf" srcId="{12F96E8E-B431-4839-8E9B-4A2A7C807432}" destId="{C3E5F93C-050B-474C-A4F4-E4E5C5AED546}" srcOrd="22" destOrd="0" presId="urn:microsoft.com/office/officeart/2005/8/layout/vList5"/>
    <dgm:cxn modelId="{EEF97FA2-508F-4DBF-AC81-B7DF5481C400}" type="presParOf" srcId="{C3E5F93C-050B-474C-A4F4-E4E5C5AED546}" destId="{2F4F91D5-EC51-411B-B317-6A50AEF00795}" srcOrd="0" destOrd="0" presId="urn:microsoft.com/office/officeart/2005/8/layout/vList5"/>
    <dgm:cxn modelId="{4308C8B2-381B-4171-8EC6-BF2BB4638BCF}" type="presParOf" srcId="{12F96E8E-B431-4839-8E9B-4A2A7C807432}" destId="{B7C0D77D-B1EB-44A9-8B3A-2998DF8892EE}" srcOrd="23" destOrd="0" presId="urn:microsoft.com/office/officeart/2005/8/layout/vList5"/>
    <dgm:cxn modelId="{6AFEBF6B-B06F-4C31-99C0-EEC2DCB96876}" type="presParOf" srcId="{12F96E8E-B431-4839-8E9B-4A2A7C807432}" destId="{987762C3-F7EC-47FF-9FAD-0D905E76E738}" srcOrd="24" destOrd="0" presId="urn:microsoft.com/office/officeart/2005/8/layout/vList5"/>
    <dgm:cxn modelId="{DF431EBD-C140-482D-8858-BD71BCD25B52}" type="presParOf" srcId="{987762C3-F7EC-47FF-9FAD-0D905E76E738}" destId="{83381FFA-0DF1-45C1-848F-0BC864E9C4D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118D7-5962-4AAE-B7F5-5FBA2E89F44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05B03F5-4367-42CD-80D9-FD04A389EE62}">
      <dgm:prSet/>
      <dgm:spPr/>
      <dgm:t>
        <a:bodyPr/>
        <a:lstStyle/>
        <a:p>
          <a:r>
            <a:rPr lang="ru-RU" i="0" baseline="0" dirty="0"/>
            <a:t/>
          </a:r>
          <a:br>
            <a:rPr lang="ru-RU" i="0" baseline="0" dirty="0"/>
          </a:br>
          <a:r>
            <a:rPr lang="ru-RU" i="0" baseline="0" dirty="0"/>
            <a:t>Авторитарный</a:t>
          </a:r>
          <a:br>
            <a:rPr lang="ru-RU" i="0" baseline="0" dirty="0"/>
          </a:br>
          <a:r>
            <a:rPr lang="ru-RU" i="0" baseline="0" dirty="0"/>
            <a:t/>
          </a:r>
          <a:br>
            <a:rPr lang="ru-RU" i="0" baseline="0" dirty="0"/>
          </a:br>
          <a:r>
            <a:rPr lang="ru-RU" i="0" baseline="0" dirty="0"/>
            <a:t>Либеральный</a:t>
          </a:r>
          <a:br>
            <a:rPr lang="ru-RU" i="0" baseline="0" dirty="0"/>
          </a:br>
          <a:r>
            <a:rPr lang="ru-RU" i="0" baseline="0" dirty="0"/>
            <a:t/>
          </a:r>
          <a:br>
            <a:rPr lang="ru-RU" i="0" baseline="0" dirty="0"/>
          </a:br>
          <a:r>
            <a:rPr lang="ru-RU" i="0" baseline="0" dirty="0"/>
            <a:t>Демократический</a:t>
          </a:r>
          <a:endParaRPr lang="ru-RU" dirty="0"/>
        </a:p>
      </dgm:t>
    </dgm:pt>
    <dgm:pt modelId="{46941BE2-CFBB-47FB-9895-4110FC6A3305}" type="parTrans" cxnId="{E6CE1B7A-C7AE-4052-BCA9-E600400539B1}">
      <dgm:prSet/>
      <dgm:spPr/>
      <dgm:t>
        <a:bodyPr/>
        <a:lstStyle/>
        <a:p>
          <a:endParaRPr lang="ru-RU"/>
        </a:p>
      </dgm:t>
    </dgm:pt>
    <dgm:pt modelId="{CC08B94D-E364-4639-8B74-B92A48C67BA6}" type="sibTrans" cxnId="{E6CE1B7A-C7AE-4052-BCA9-E600400539B1}">
      <dgm:prSet/>
      <dgm:spPr/>
      <dgm:t>
        <a:bodyPr/>
        <a:lstStyle/>
        <a:p>
          <a:endParaRPr lang="ru-RU"/>
        </a:p>
      </dgm:t>
    </dgm:pt>
    <dgm:pt modelId="{CFE1E212-01E7-4AA4-8238-07E85ED3EC5C}" type="pres">
      <dgm:prSet presAssocID="{96F118D7-5962-4AAE-B7F5-5FBA2E89F448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BFA4E75-F157-4C4A-8A8A-0554DF08018E}" type="pres">
      <dgm:prSet presAssocID="{96F118D7-5962-4AAE-B7F5-5FBA2E89F448}" presName="pyramid" presStyleLbl="node1" presStyleIdx="0" presStyleCnt="1" custLinFactNeighborX="10192" custLinFactNeighborY="-1144"/>
      <dgm:spPr/>
    </dgm:pt>
    <dgm:pt modelId="{249BB365-EFEA-4934-BDB3-31F4792FF69B}" type="pres">
      <dgm:prSet presAssocID="{96F118D7-5962-4AAE-B7F5-5FBA2E89F448}" presName="theList" presStyleCnt="0"/>
      <dgm:spPr/>
    </dgm:pt>
    <dgm:pt modelId="{CFCB9E22-A8CE-4388-968A-D98F674F119A}" type="pres">
      <dgm:prSet presAssocID="{B05B03F5-4367-42CD-80D9-FD04A389EE62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39C6A6-C82B-470B-84B7-D46717A512DA}" type="pres">
      <dgm:prSet presAssocID="{B05B03F5-4367-42CD-80D9-FD04A389EE62}" presName="aSpace" presStyleCnt="0"/>
      <dgm:spPr/>
    </dgm:pt>
  </dgm:ptLst>
  <dgm:cxnLst>
    <dgm:cxn modelId="{36738E49-8FE6-47FB-8AC7-B74A55A71AA3}" type="presOf" srcId="{B05B03F5-4367-42CD-80D9-FD04A389EE62}" destId="{CFCB9E22-A8CE-4388-968A-D98F674F119A}" srcOrd="0" destOrd="0" presId="urn:microsoft.com/office/officeart/2005/8/layout/pyramid2"/>
    <dgm:cxn modelId="{E6CE1B7A-C7AE-4052-BCA9-E600400539B1}" srcId="{96F118D7-5962-4AAE-B7F5-5FBA2E89F448}" destId="{B05B03F5-4367-42CD-80D9-FD04A389EE62}" srcOrd="0" destOrd="0" parTransId="{46941BE2-CFBB-47FB-9895-4110FC6A3305}" sibTransId="{CC08B94D-E364-4639-8B74-B92A48C67BA6}"/>
    <dgm:cxn modelId="{A25C9104-309B-4372-B318-EFF846B54CFC}" type="presOf" srcId="{96F118D7-5962-4AAE-B7F5-5FBA2E89F448}" destId="{CFE1E212-01E7-4AA4-8238-07E85ED3EC5C}" srcOrd="0" destOrd="0" presId="urn:microsoft.com/office/officeart/2005/8/layout/pyramid2"/>
    <dgm:cxn modelId="{C0E53B8B-265D-4484-9AEB-47A3093E40F2}" type="presParOf" srcId="{CFE1E212-01E7-4AA4-8238-07E85ED3EC5C}" destId="{1BFA4E75-F157-4C4A-8A8A-0554DF08018E}" srcOrd="0" destOrd="0" presId="urn:microsoft.com/office/officeart/2005/8/layout/pyramid2"/>
    <dgm:cxn modelId="{6D739095-C4D8-484B-A723-0D722C60265B}" type="presParOf" srcId="{CFE1E212-01E7-4AA4-8238-07E85ED3EC5C}" destId="{249BB365-EFEA-4934-BDB3-31F4792FF69B}" srcOrd="1" destOrd="0" presId="urn:microsoft.com/office/officeart/2005/8/layout/pyramid2"/>
    <dgm:cxn modelId="{7000FEFF-08A6-4D15-90BF-ECDB779CF34A}" type="presParOf" srcId="{249BB365-EFEA-4934-BDB3-31F4792FF69B}" destId="{CFCB9E22-A8CE-4388-968A-D98F674F119A}" srcOrd="0" destOrd="0" presId="urn:microsoft.com/office/officeart/2005/8/layout/pyramid2"/>
    <dgm:cxn modelId="{A8A5C485-4B28-4772-B489-E925E4673827}" type="presParOf" srcId="{249BB365-EFEA-4934-BDB3-31F4792FF69B}" destId="{CC39C6A6-C82B-470B-84B7-D46717A512DA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CFFC9-A221-4BEB-A503-50BB5332F852}">
      <dsp:nvSpPr>
        <dsp:cNvPr id="0" name=""/>
        <dsp:cNvSpPr/>
      </dsp:nvSpPr>
      <dsp:spPr>
        <a:xfrm>
          <a:off x="642169" y="272435"/>
          <a:ext cx="2943920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lvl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«</a:t>
          </a:r>
          <a:r>
            <a:rPr lang="ru-RU" sz="1100" kern="1200" dirty="0" smtClean="0"/>
            <a:t>Это целесообразно»</a:t>
          </a:r>
          <a:endParaRPr lang="ru-RU" sz="1100" kern="1200" dirty="0"/>
        </a:p>
      </dsp:txBody>
      <dsp:txXfrm>
        <a:off x="656449" y="286715"/>
        <a:ext cx="2915360" cy="263977"/>
      </dsp:txXfrm>
    </dsp:sp>
    <dsp:sp modelId="{90F64AFA-6F6D-4E37-AEA5-9C205C31FB17}">
      <dsp:nvSpPr>
        <dsp:cNvPr id="0" name=""/>
        <dsp:cNvSpPr/>
      </dsp:nvSpPr>
      <dsp:spPr>
        <a:xfrm>
          <a:off x="6443090" y="196785"/>
          <a:ext cx="2767817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«Могу – не могу»</a:t>
          </a:r>
          <a:endParaRPr lang="ru-RU" sz="1100" kern="1200" dirty="0"/>
        </a:p>
      </dsp:txBody>
      <dsp:txXfrm>
        <a:off x="6457370" y="211065"/>
        <a:ext cx="2739257" cy="263977"/>
      </dsp:txXfrm>
    </dsp:sp>
    <dsp:sp modelId="{343BAC28-E47B-4A8F-9DAE-F7B023E51614}">
      <dsp:nvSpPr>
        <dsp:cNvPr id="0" name=""/>
        <dsp:cNvSpPr/>
      </dsp:nvSpPr>
      <dsp:spPr>
        <a:xfrm>
          <a:off x="3990105" y="470234"/>
          <a:ext cx="228774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«Давайте посчитаем</a:t>
          </a:r>
          <a:r>
            <a:rPr lang="ru-RU" sz="1000" kern="1200" dirty="0" smtClean="0"/>
            <a:t>», «Давайте обсудим это»</a:t>
          </a:r>
          <a:endParaRPr lang="ru-RU" sz="1000" kern="1200" dirty="0"/>
        </a:p>
      </dsp:txBody>
      <dsp:txXfrm>
        <a:off x="4004385" y="484514"/>
        <a:ext cx="2259182" cy="263977"/>
      </dsp:txXfrm>
    </dsp:sp>
    <dsp:sp modelId="{C0208B96-DF74-4F9C-BADE-890F10E7990C}">
      <dsp:nvSpPr>
        <dsp:cNvPr id="0" name=""/>
        <dsp:cNvSpPr/>
      </dsp:nvSpPr>
      <dsp:spPr>
        <a:xfrm>
          <a:off x="100313" y="967894"/>
          <a:ext cx="4323953" cy="198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«В чем  польза?»</a:t>
          </a:r>
          <a:endParaRPr lang="ru-RU" sz="1400" kern="1200" dirty="0"/>
        </a:p>
      </dsp:txBody>
      <dsp:txXfrm>
        <a:off x="109999" y="977580"/>
        <a:ext cx="4304581" cy="179042"/>
      </dsp:txXfrm>
    </dsp:sp>
    <dsp:sp modelId="{E54FF7B4-870E-43B8-979E-6C435FC84F4D}">
      <dsp:nvSpPr>
        <dsp:cNvPr id="0" name=""/>
        <dsp:cNvSpPr/>
      </dsp:nvSpPr>
      <dsp:spPr>
        <a:xfrm>
          <a:off x="6102043" y="1054683"/>
          <a:ext cx="229632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«Я знаю лучше»,</a:t>
          </a:r>
          <a:endParaRPr lang="ru-RU" sz="1200" kern="1200" dirty="0"/>
        </a:p>
      </dsp:txBody>
      <dsp:txXfrm>
        <a:off x="6116323" y="1068963"/>
        <a:ext cx="2267762" cy="263977"/>
      </dsp:txXfrm>
    </dsp:sp>
    <dsp:sp modelId="{15F4DB6A-9381-47A9-8012-2CD7973EF112}">
      <dsp:nvSpPr>
        <dsp:cNvPr id="0" name=""/>
        <dsp:cNvSpPr/>
      </dsp:nvSpPr>
      <dsp:spPr>
        <a:xfrm>
          <a:off x="4088194" y="1472054"/>
          <a:ext cx="2424854" cy="1972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«Я тебе объясню»</a:t>
          </a:r>
          <a:endParaRPr lang="ru-RU" sz="1200" kern="1200" dirty="0"/>
        </a:p>
      </dsp:txBody>
      <dsp:txXfrm>
        <a:off x="4097824" y="1481684"/>
        <a:ext cx="2405594" cy="178017"/>
      </dsp:txXfrm>
    </dsp:sp>
    <dsp:sp modelId="{66807DF5-F23C-4F70-9F6A-AA4DC9AA7976}">
      <dsp:nvSpPr>
        <dsp:cNvPr id="0" name=""/>
        <dsp:cNvSpPr/>
      </dsp:nvSpPr>
      <dsp:spPr>
        <a:xfrm>
          <a:off x="100346" y="1486427"/>
          <a:ext cx="3346776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«Я тебе помогу»</a:t>
          </a:r>
          <a:endParaRPr lang="ru-RU" sz="1200" kern="1200" dirty="0"/>
        </a:p>
      </dsp:txBody>
      <dsp:txXfrm>
        <a:off x="114626" y="1500707"/>
        <a:ext cx="3318216" cy="263977"/>
      </dsp:txXfrm>
    </dsp:sp>
    <dsp:sp modelId="{A2D014EA-A4ED-4C0D-8808-0FDCE47623AE}">
      <dsp:nvSpPr>
        <dsp:cNvPr id="0" name=""/>
        <dsp:cNvSpPr/>
      </dsp:nvSpPr>
      <dsp:spPr>
        <a:xfrm>
          <a:off x="6873900" y="1877629"/>
          <a:ext cx="2258558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«Кто же так делает?»</a:t>
          </a:r>
          <a:endParaRPr lang="ru-RU" sz="1400" kern="1200" dirty="0"/>
        </a:p>
      </dsp:txBody>
      <dsp:txXfrm>
        <a:off x="6888180" y="1891909"/>
        <a:ext cx="2229998" cy="263977"/>
      </dsp:txXfrm>
    </dsp:sp>
    <dsp:sp modelId="{C55EA1DC-5213-40DC-ACC3-75A5F2521D69}">
      <dsp:nvSpPr>
        <dsp:cNvPr id="0" name=""/>
        <dsp:cNvSpPr/>
      </dsp:nvSpPr>
      <dsp:spPr>
        <a:xfrm>
          <a:off x="1549945" y="2076034"/>
          <a:ext cx="352715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«Это запрещено», «Ты должен»</a:t>
          </a:r>
          <a:endParaRPr lang="ru-RU" sz="1200" kern="1200" dirty="0"/>
        </a:p>
      </dsp:txBody>
      <dsp:txXfrm>
        <a:off x="1564225" y="2090314"/>
        <a:ext cx="3498592" cy="263977"/>
      </dsp:txXfrm>
    </dsp:sp>
    <dsp:sp modelId="{ACC613FE-5E5A-45D3-B1D6-D5EF2793CCC2}">
      <dsp:nvSpPr>
        <dsp:cNvPr id="0" name=""/>
        <dsp:cNvSpPr/>
      </dsp:nvSpPr>
      <dsp:spPr>
        <a:xfrm>
          <a:off x="5485585" y="2401004"/>
          <a:ext cx="3266774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 smtClean="0"/>
            <a:t>«Я понимаю, что поступаю неверно, но поделать ничего не могу»</a:t>
          </a:r>
          <a:endParaRPr lang="ru-RU" sz="1200" b="1" kern="1200" dirty="0"/>
        </a:p>
      </dsp:txBody>
      <dsp:txXfrm>
        <a:off x="5499865" y="2415284"/>
        <a:ext cx="3238214" cy="263977"/>
      </dsp:txXfrm>
    </dsp:sp>
    <dsp:sp modelId="{DB12B3CC-A5BE-4126-8CBB-090F8DD89B78}">
      <dsp:nvSpPr>
        <dsp:cNvPr id="0" name=""/>
        <dsp:cNvSpPr/>
      </dsp:nvSpPr>
      <dsp:spPr>
        <a:xfrm>
          <a:off x="125787" y="2618258"/>
          <a:ext cx="5115884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/>
            <a:t>«Не хочу», «Не буду», «Мне так тяжело», «Помоги, мне не справиться»</a:t>
          </a:r>
          <a:endParaRPr lang="ru-RU" sz="1100" b="1" kern="1200" dirty="0"/>
        </a:p>
      </dsp:txBody>
      <dsp:txXfrm>
        <a:off x="140067" y="2632538"/>
        <a:ext cx="5087324" cy="263977"/>
      </dsp:txXfrm>
    </dsp:sp>
    <dsp:sp modelId="{2F4F91D5-EC51-411B-B317-6A50AEF00795}">
      <dsp:nvSpPr>
        <dsp:cNvPr id="0" name=""/>
        <dsp:cNvSpPr/>
      </dsp:nvSpPr>
      <dsp:spPr>
        <a:xfrm>
          <a:off x="5548593" y="3111409"/>
          <a:ext cx="2594133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«Как замечательно!»</a:t>
          </a:r>
          <a:endParaRPr lang="ru-RU" sz="1100" kern="1200" dirty="0"/>
        </a:p>
      </dsp:txBody>
      <dsp:txXfrm>
        <a:off x="5562873" y="3125689"/>
        <a:ext cx="2565573" cy="263977"/>
      </dsp:txXfrm>
    </dsp:sp>
    <dsp:sp modelId="{83381FFA-0DF1-45C1-848F-0BC864E9C4D2}">
      <dsp:nvSpPr>
        <dsp:cNvPr id="0" name=""/>
        <dsp:cNvSpPr/>
      </dsp:nvSpPr>
      <dsp:spPr>
        <a:xfrm>
          <a:off x="498200" y="3159077"/>
          <a:ext cx="331315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«Хочу», «Мне нравится»</a:t>
          </a:r>
          <a:endParaRPr lang="ru-RU" sz="1100" kern="1200" dirty="0"/>
        </a:p>
      </dsp:txBody>
      <dsp:txXfrm>
        <a:off x="512480" y="3173357"/>
        <a:ext cx="3284592" cy="263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4E75-F157-4C4A-8A8A-0554DF08018E}">
      <dsp:nvSpPr>
        <dsp:cNvPr id="0" name=""/>
        <dsp:cNvSpPr/>
      </dsp:nvSpPr>
      <dsp:spPr>
        <a:xfrm>
          <a:off x="2358282" y="0"/>
          <a:ext cx="3391720" cy="339172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B9E22-A8CE-4388-968A-D98F674F119A}">
      <dsp:nvSpPr>
        <dsp:cNvPr id="0" name=""/>
        <dsp:cNvSpPr/>
      </dsp:nvSpPr>
      <dsp:spPr>
        <a:xfrm>
          <a:off x="3708458" y="339503"/>
          <a:ext cx="2204618" cy="24113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i="0" kern="1200" baseline="0" dirty="0"/>
            <a:t/>
          </a:r>
          <a:br>
            <a:rPr lang="ru-RU" sz="1500" i="0" kern="1200" baseline="0" dirty="0"/>
          </a:br>
          <a:r>
            <a:rPr lang="ru-RU" sz="1500" i="0" kern="1200" baseline="0" dirty="0"/>
            <a:t>Авторитарный</a:t>
          </a:r>
          <a:br>
            <a:rPr lang="ru-RU" sz="1500" i="0" kern="1200" baseline="0" dirty="0"/>
          </a:br>
          <a:r>
            <a:rPr lang="ru-RU" sz="1500" i="0" kern="1200" baseline="0" dirty="0"/>
            <a:t/>
          </a:r>
          <a:br>
            <a:rPr lang="ru-RU" sz="1500" i="0" kern="1200" baseline="0" dirty="0"/>
          </a:br>
          <a:r>
            <a:rPr lang="ru-RU" sz="1500" i="0" kern="1200" baseline="0" dirty="0"/>
            <a:t>Либеральный</a:t>
          </a:r>
          <a:br>
            <a:rPr lang="ru-RU" sz="1500" i="0" kern="1200" baseline="0" dirty="0"/>
          </a:br>
          <a:r>
            <a:rPr lang="ru-RU" sz="1500" i="0" kern="1200" baseline="0" dirty="0"/>
            <a:t/>
          </a:r>
          <a:br>
            <a:rPr lang="ru-RU" sz="1500" i="0" kern="1200" baseline="0" dirty="0"/>
          </a:br>
          <a:r>
            <a:rPr lang="ru-RU" sz="1500" i="0" kern="1200" baseline="0" dirty="0"/>
            <a:t>Демократический</a:t>
          </a:r>
          <a:endParaRPr lang="ru-RU" sz="1500" kern="1200" dirty="0"/>
        </a:p>
      </dsp:txBody>
      <dsp:txXfrm>
        <a:off x="3816079" y="447124"/>
        <a:ext cx="1989376" cy="2196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22.09.2023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506E9A3-1561-45B7-908B-DACC52528ABB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999-6CB2-48D4-8AF6-3D1A5D13436B}" type="datetime1">
              <a:rPr lang="ru-RU" smtClean="0"/>
              <a:t>22.09.2023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C98DB-1092-48C4-AD4E-BD3E9D2E2345}" type="datetime1">
              <a:rPr lang="ru-RU" smtClean="0"/>
              <a:t>22.09.2023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2F20-7994-4D1E-A01C-96ECBA4612EB}" type="datetime1">
              <a:rPr lang="ru-RU" smtClean="0"/>
              <a:t>22.09.2023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6848F-27AD-43B9-904C-1CF05D24EB3C}" type="datetime1">
              <a:rPr lang="ru-RU" smtClean="0"/>
              <a:t>22.09.2023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90412-2DE5-405A-816E-F08FB54EB168}" type="datetime1">
              <a:rPr lang="ru-RU" smtClean="0"/>
              <a:t>22.09.2023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D7CB-4DC1-4BB7-BF00-4C36160857E0}" type="datetime1">
              <a:rPr lang="ru-RU" smtClean="0"/>
              <a:t>22.09.2023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0D38F-E364-4ED4-9BF4-D7F00FFBE76A}" type="datetime1">
              <a:rPr lang="ru-RU" smtClean="0"/>
              <a:t>22.09.2023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183FEFD-AB08-4CB5-AE4D-2F6B12D8E3B0}" type="datetime1">
              <a:rPr lang="ru-RU" smtClean="0"/>
              <a:t>22.09.2023</a:t>
            </a:fld>
            <a:endParaRPr lang="en-US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EBEA1583-5CEF-4E36-A7FC-D34B7E954D76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8A786-B8BF-4988-ACBA-DD9B5BC8D522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ru" sz="2800" dirty="0">
                <a:solidFill>
                  <a:schemeClr val="tx1"/>
                </a:solidFill>
              </a:rPr>
              <a:t>Этика делового </a:t>
            </a:r>
            <a:r>
              <a:rPr lang="ru" sz="2800" dirty="0" smtClean="0">
                <a:solidFill>
                  <a:schemeClr val="tx1"/>
                </a:solidFill>
              </a:rPr>
              <a:t>общения и стили лидерства</a:t>
            </a:r>
            <a:endParaRPr lang="ru" sz="28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909060"/>
            <a:ext cx="4712868" cy="646584"/>
          </a:xfrm>
        </p:spPr>
        <p:txBody>
          <a:bodyPr rtlCol="0">
            <a:noAutofit/>
          </a:bodyPr>
          <a:lstStyle/>
          <a:p>
            <a:pPr rtl="0">
              <a:spcAft>
                <a:spcPts val="600"/>
              </a:spcAft>
            </a:pPr>
            <a:r>
              <a:rPr lang="ru" sz="1600" dirty="0">
                <a:solidFill>
                  <a:schemeClr val="tx1"/>
                </a:solidFill>
              </a:rPr>
              <a:t>Мария Дмитриевна Кукушкина,</a:t>
            </a:r>
          </a:p>
          <a:p>
            <a:pPr rtl="0">
              <a:spcAft>
                <a:spcPts val="600"/>
              </a:spcAft>
            </a:pPr>
            <a:r>
              <a:rPr lang="ru-RU" sz="1600" dirty="0">
                <a:solidFill>
                  <a:schemeClr val="tx1"/>
                </a:solidFill>
              </a:rPr>
              <a:t>а</a:t>
            </a:r>
            <a:r>
              <a:rPr lang="ru" sz="1600" dirty="0">
                <a:solidFill>
                  <a:schemeClr val="tx1"/>
                </a:solidFill>
              </a:rPr>
              <a:t>ссистент ВШЛиП, педагог-психолог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Лидер</a:t>
            </a:r>
            <a:r>
              <a:rPr lang="ru-RU" dirty="0" smtClean="0"/>
              <a:t> = </a:t>
            </a:r>
            <a:r>
              <a:rPr lang="ru-RU" dirty="0" smtClean="0">
                <a:solidFill>
                  <a:srgbClr val="7030A0"/>
                </a:solidFill>
              </a:rPr>
              <a:t>руководитель</a:t>
            </a:r>
            <a:r>
              <a:rPr lang="ru-RU" dirty="0" smtClean="0"/>
              <a:t> 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xmlns="" id="{7245A594-FFE6-9715-1D28-8936F8B59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34669"/>
              </p:ext>
            </p:extLst>
          </p:nvPr>
        </p:nvGraphicFramePr>
        <p:xfrm>
          <a:off x="1550020" y="1996068"/>
          <a:ext cx="7925674" cy="339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97681B1-C175-D318-E281-006D122E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088995" y="1957259"/>
            <a:ext cx="2460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/>
              <a:t>Стили руководства </a:t>
            </a:r>
          </a:p>
          <a:p>
            <a:pPr lvl="0"/>
            <a:r>
              <a:rPr lang="ru-RU" dirty="0"/>
              <a:t>(Курт Левин)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61" y="1768281"/>
            <a:ext cx="2844353" cy="213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20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27" y="2430967"/>
            <a:ext cx="4939480" cy="270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5" r="19227"/>
          <a:stretch/>
        </p:blipFill>
        <p:spPr bwMode="auto">
          <a:xfrm>
            <a:off x="7259444" y="1594623"/>
            <a:ext cx="3100039" cy="34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6" b="30355"/>
          <a:stretch/>
        </p:blipFill>
        <p:spPr bwMode="auto">
          <a:xfrm>
            <a:off x="2720897" y="1594623"/>
            <a:ext cx="1880529" cy="64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17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A17501F-E116-54C0-B6AA-50107F8E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0" y="2013770"/>
            <a:ext cx="4465544" cy="33722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C37167B-F23B-7D8C-E4D4-E87385D1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986" y="1600548"/>
            <a:ext cx="4062132" cy="1482623"/>
          </a:xfrm>
        </p:spPr>
        <p:txBody>
          <a:bodyPr>
            <a:normAutofit/>
          </a:bodyPr>
          <a:lstStyle/>
          <a:p>
            <a:r>
              <a:rPr lang="ru-RU" sz="2400" b="1" i="1" dirty="0"/>
              <a:t>Управленческая решетка </a:t>
            </a:r>
            <a:r>
              <a:rPr lang="ru-RU" sz="2400" b="1" i="1" dirty="0" err="1"/>
              <a:t>Блэйка-Моутона</a:t>
            </a:r>
            <a:endParaRPr lang="ru-RU" sz="2400" b="1" i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4620153-041B-A533-4E8E-7B9F4E9C0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682" y="2823882"/>
            <a:ext cx="4294095" cy="2474947"/>
          </a:xfrm>
        </p:spPr>
        <p:txBody>
          <a:bodyPr>
            <a:normAutofit/>
          </a:bodyPr>
          <a:lstStyle/>
          <a:p>
            <a:r>
              <a:rPr lang="ru-RU" dirty="0"/>
              <a:t>Концепция была разработана в Университете штата Огайо. Затем в 1964 году в нее внесли изменения и, собственно, популяризировали специалисты в теории менеджмента Роберт </a:t>
            </a:r>
            <a:r>
              <a:rPr lang="ru-RU" dirty="0" err="1"/>
              <a:t>Блэйк</a:t>
            </a:r>
            <a:r>
              <a:rPr lang="ru-RU" dirty="0"/>
              <a:t> и </a:t>
            </a:r>
            <a:r>
              <a:rPr lang="ru-RU" dirty="0" err="1"/>
              <a:t>Джэйн</a:t>
            </a:r>
            <a:r>
              <a:rPr lang="ru-RU" dirty="0"/>
              <a:t> </a:t>
            </a:r>
            <a:r>
              <a:rPr lang="ru-RU" dirty="0" err="1"/>
              <a:t>Моутон</a:t>
            </a:r>
            <a:r>
              <a:rPr lang="ru-RU" dirty="0"/>
              <a:t>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6D622F9-2826-18DC-69F4-CF8A5390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7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F91B17-4EC4-1391-7B5F-F195644B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863" y="1988340"/>
            <a:ext cx="9157806" cy="582046"/>
          </a:xfrm>
        </p:spPr>
        <p:txBody>
          <a:bodyPr>
            <a:noAutofit/>
          </a:bodyPr>
          <a:lstStyle/>
          <a:p>
            <a:r>
              <a:rPr lang="ru-RU" sz="2000" dirty="0"/>
              <a:t>Формами распоряжения могут быть: приказ, просьба, вопрос и так называемый «доброволец»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343716A-69B5-B8CD-E82C-99AA0FD1B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331" y="2503638"/>
            <a:ext cx="9198327" cy="300986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AutoNum type="arabicPeriod"/>
            </a:pPr>
            <a:r>
              <a:rPr lang="ru-RU" dirty="0"/>
              <a:t>Приказ чаще всего следует использовать в чрезвычайной ситуации, а также в отношении недобросовестных сотрудников. </a:t>
            </a:r>
          </a:p>
          <a:p>
            <a:pPr marL="342900" indent="-342900">
              <a:buAutoNum type="arabicPeriod"/>
            </a:pPr>
            <a:r>
              <a:rPr lang="ru-RU" dirty="0"/>
              <a:t>Просьба используется в том случае, если ситуация рядовая, а отношение между руководителем и подчиненным основано на доверии и доброжелательности. Такая форма позволяет сотрудникам высказать свое мнение на проблему в том случае, если она по каким-либо причинам не может быть решена. А если соответствующим образом произнести фразу, у сотрудника не возникает никакого сомнения, что это приказ. </a:t>
            </a:r>
          </a:p>
          <a:p>
            <a:pPr marL="342900" indent="-342900">
              <a:buAutoNum type="arabicPeriod"/>
            </a:pPr>
            <a:r>
              <a:rPr lang="ru-RU" dirty="0"/>
              <a:t>Форму обращения вопроса («Есть ли смысл заняться этим?») лучше применять в том случае, когда руководитель хочет вызвать обсуждение, но лучше выполнить работу или подтолкнуть сотрудника к тому, чтобы он взял инициативу на себя.</a:t>
            </a:r>
          </a:p>
          <a:p>
            <a:pPr marL="342900" indent="-342900">
              <a:buAutoNum type="arabicPeriod"/>
            </a:pPr>
            <a:r>
              <a:rPr lang="ru-RU" dirty="0"/>
              <a:t> Форма «добровольца» («Кто хочет это сделать?») подходит для такой ситуации, когда работу не хочет делать никто, но тем не менее она должна быть сделана. В этом случае «доброволец» надеется, что его энтузиазм будет соответствующим образом оценен в дальнейшей работе. Организации отражают особенности своих руководителей.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63C0821-BE15-A88E-AB58-817E2BDE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5702" y="2029838"/>
            <a:ext cx="8933688" cy="72451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Задание № 1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2653990"/>
            <a:ext cx="8939784" cy="248527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Не произнося ни слова сделайте так, чтобы через 3 минуты все присутствующие увидели шестиугольник. </a:t>
            </a:r>
            <a:endParaRPr lang="ru-RU" sz="32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58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8005" y="2029840"/>
            <a:ext cx="8933688" cy="590698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Задание № 2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18005" y="2676292"/>
            <a:ext cx="8939784" cy="244211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Продемонстрируйте разные лидерские стили на примере  решения задач: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Подготовить идею номера для участия в фестивале творческих  миниатюр  «Психологи против наркотиков».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Провести тренировку эвакуации из здания в случае срабатывания пожарной сигнализации.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Перевести научную статью на английский язык за три часа до последнего срока подачи к публикации.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На мероприятие пришло больше участников, чем было заявлено и двенадцати людям не хватило посадочных мест.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F82A9D-F6EA-BC6B-DA6F-1843DE20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взаимо</a:t>
            </a:r>
            <a:r>
              <a:rPr lang="ru-RU" dirty="0"/>
              <a:t>действие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3E8FE86-F59C-FE3E-F736-8CF389E24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8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95347" y="2263698"/>
            <a:ext cx="4092497" cy="2330604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7012" r="5093" b="3174"/>
          <a:stretch/>
        </p:blipFill>
        <p:spPr bwMode="auto">
          <a:xfrm>
            <a:off x="1679237" y="2018370"/>
            <a:ext cx="4643505" cy="341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02" y="2061028"/>
            <a:ext cx="4281409" cy="321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2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6"/>
            <a:ext cx="8933688" cy="67990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45668579"/>
              </p:ext>
            </p:extLst>
          </p:nvPr>
        </p:nvGraphicFramePr>
        <p:xfrm>
          <a:off x="1505415" y="1773045"/>
          <a:ext cx="9210908" cy="3624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69E36-66E1-0523-2ECE-FAFF2ED5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64" y="1934528"/>
            <a:ext cx="8939784" cy="498781"/>
          </a:xfrm>
        </p:spPr>
        <p:txBody>
          <a:bodyPr>
            <a:normAutofit/>
          </a:bodyPr>
          <a:lstStyle/>
          <a:p>
            <a:r>
              <a:rPr lang="ru-RU" sz="1800" b="1" dirty="0"/>
              <a:t>Этика, мораль, нравственность, этикет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414BA7-D391-D6D9-1AD3-563F50D83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2852" y="2524555"/>
            <a:ext cx="9255772" cy="2917240"/>
          </a:xfrm>
        </p:spPr>
        <p:txBody>
          <a:bodyPr>
            <a:noAutofit/>
          </a:bodyPr>
          <a:lstStyle/>
          <a:p>
            <a:r>
              <a:rPr lang="ru-RU" sz="1400" b="1" dirty="0"/>
              <a:t>Этика </a:t>
            </a:r>
            <a:r>
              <a:rPr lang="ru-RU" sz="1400" dirty="0"/>
              <a:t>– учение о морали, нравственности и пытается ответить на вопросы: что мы должны и чего не должны делать.</a:t>
            </a:r>
          </a:p>
          <a:p>
            <a:r>
              <a:rPr lang="ru-RU" sz="1400" b="1" dirty="0"/>
              <a:t>Мораль </a:t>
            </a:r>
            <a:r>
              <a:rPr lang="ru-RU" sz="1400" dirty="0"/>
              <a:t>– совокупность понятий, принципов, норм, ценностей, которыми руководствуются люди в повседневном общении в различных сферах общественной жизни – семье, быту, политике, труде и т.д. </a:t>
            </a:r>
          </a:p>
          <a:p>
            <a:r>
              <a:rPr lang="ru-RU" sz="1400" b="1" dirty="0"/>
              <a:t>Нравственность</a:t>
            </a:r>
            <a:r>
              <a:rPr lang="ru-RU" sz="1400" dirty="0"/>
              <a:t> – это то, что из этих общественных норм и правил закреплено в поведении отдельного человека или группы </a:t>
            </a:r>
            <a:r>
              <a:rPr lang="ru-RU" sz="1400" dirty="0" smtClean="0"/>
              <a:t>людей.</a:t>
            </a:r>
            <a:endParaRPr lang="ru-RU" sz="1400" dirty="0"/>
          </a:p>
          <a:p>
            <a:r>
              <a:rPr lang="ru-RU" sz="1400" b="1" dirty="0"/>
              <a:t>Этикет</a:t>
            </a:r>
            <a:r>
              <a:rPr lang="ru-RU" sz="1400" dirty="0"/>
              <a:t> – совокупность правил поведения, регулирующих внешние проявления человеческих взаимоотношений: в культуре внешнего вида, обхождении с окружающими, формах приветствия и обращения, поведения в общественных местах, манерах вербального и невербального поведения.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65E2286-3D34-8119-65E2-5E5C2043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7891BBD-4C97-86A4-F8C9-B720BC2C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52" y="1446534"/>
            <a:ext cx="1087812" cy="10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00E4C3-A7E3-E961-4E94-BD6F06A4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719" y="2487197"/>
            <a:ext cx="7739411" cy="462466"/>
          </a:xfrm>
        </p:spPr>
        <p:txBody>
          <a:bodyPr>
            <a:noAutofit/>
          </a:bodyPr>
          <a:lstStyle/>
          <a:p>
            <a:r>
              <a:rPr lang="ru-RU" sz="1800" b="1" dirty="0"/>
              <a:t>Деловая этика </a:t>
            </a:r>
            <a:r>
              <a:rPr lang="ru-RU" sz="1800" dirty="0"/>
              <a:t>– это научная дисциплина, изучающая </a:t>
            </a:r>
            <a:br>
              <a:rPr lang="ru-RU" sz="1800" dirty="0"/>
            </a:br>
            <a:r>
              <a:rPr lang="ru-RU" sz="1800" dirty="0"/>
              <a:t>применение этических принципов к деловым ситуациям.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16392E3-B3B4-9A08-2AB6-9FF7032E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815" y="2630510"/>
            <a:ext cx="9050857" cy="2784172"/>
          </a:xfrm>
        </p:spPr>
        <p:txBody>
          <a:bodyPr>
            <a:normAutofit fontScale="47500" lnSpcReduction="20000"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sz="3400" dirty="0"/>
              <a:t>Под </a:t>
            </a:r>
            <a:r>
              <a:rPr lang="ru-RU" sz="3400" b="1" dirty="0" err="1"/>
              <a:t>макроэтикой</a:t>
            </a:r>
            <a:r>
              <a:rPr lang="ru-RU" sz="3400" dirty="0"/>
              <a:t> понимается та часть деловой этики, которая рассматривает специфику моральных отношений между </a:t>
            </a:r>
            <a:r>
              <a:rPr lang="ru-RU" sz="3400" dirty="0" err="1"/>
              <a:t>макросубъектами</a:t>
            </a:r>
            <a:r>
              <a:rPr lang="ru-RU" sz="3400" dirty="0"/>
              <a:t> социальной и экономической структуры общества: корпорациями, государством и обществом, как в целом, так и его организованными частями.</a:t>
            </a:r>
          </a:p>
          <a:p>
            <a:endParaRPr lang="ru-RU" sz="3400" dirty="0"/>
          </a:p>
          <a:p>
            <a:r>
              <a:rPr lang="ru-RU" sz="3400" dirty="0"/>
              <a:t>Под </a:t>
            </a:r>
            <a:r>
              <a:rPr lang="ru-RU" sz="3400" b="1" dirty="0" err="1"/>
              <a:t>микроэтикой</a:t>
            </a:r>
            <a:r>
              <a:rPr lang="ru-RU" sz="3400" dirty="0"/>
              <a:t> – исследование специфики моральных отношений внутри корпорации, между корпорацией как моральным субъектом и ее работниками, а также держателями акций.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231F1BC-27D7-AF1C-1EB8-51E3AF78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5742B23-E8E1-5E33-4509-67F77E16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82" y="1524129"/>
            <a:ext cx="1866105" cy="15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315CF3-8E89-4E06-BDAE-8FDFFC08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27" y="2074127"/>
            <a:ext cx="9192212" cy="495834"/>
          </a:xfrm>
        </p:spPr>
        <p:txBody>
          <a:bodyPr>
            <a:noAutofit/>
          </a:bodyPr>
          <a:lstStyle/>
          <a:p>
            <a: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  <a:t>Современные этические принципы делового </a:t>
            </a:r>
            <a:r>
              <a:rPr lang="ru-RU" sz="1600" b="1" dirty="0" smtClean="0">
                <a:solidFill>
                  <a:srgbClr val="646464"/>
                </a:solidFill>
                <a:latin typeface="Arial" panose="020B0604020202020204" pitchFamily="34" charset="0"/>
              </a:rPr>
              <a:t>поведения ( по Л</a:t>
            </a:r>
            <a: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  <a:t>. </a:t>
            </a:r>
            <a:r>
              <a:rPr lang="ru-RU" sz="1600" b="1" dirty="0" err="1" smtClean="0">
                <a:solidFill>
                  <a:srgbClr val="646464"/>
                </a:solidFill>
                <a:latin typeface="Arial" panose="020B0604020202020204" pitchFamily="34" charset="0"/>
              </a:rPr>
              <a:t>Хосмеру</a:t>
            </a:r>
            <a:r>
              <a:rPr lang="ru-RU" sz="1600" b="1" dirty="0" smtClean="0">
                <a:solidFill>
                  <a:srgbClr val="646464"/>
                </a:solidFill>
                <a:latin typeface="Arial" panose="020B0604020202020204" pitchFamily="34" charset="0"/>
              </a:rPr>
              <a:t>):</a:t>
            </a:r>
            <a: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  <a:t/>
            </a:r>
            <a:b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</a:br>
            <a:endParaRPr lang="ru-RU" sz="1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C4CD09-E192-68AC-E9A6-80D0E995D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9511" y="2485478"/>
            <a:ext cx="8961209" cy="601500"/>
          </a:xfrm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1. Никогда не делай того, что не в твоих долгосрочных интересах или интересах твоей компании (принцип основан на учении древнегреческих философов (в частности, Демокрита) о личных интересах, сочетающихся с интересами других людей, и различии между интересами долгосрочными и краткосрочными).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2. Никогда не делай того, о чем нельзя было бы сказать, что это действительно честное, открытое и истинное, и о котором можно было бы с гордостью объявить на всю страну в прессе и по телевидению (принцип основан на взглядах Аристотеля и Платона о личных добродетелях — честности, открытости, умеренности и т.п.).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3. Никогда не делай того, что не способствует формированию чувства локтя, так как все мы работаем на одну общую цель (принцип основан на заповедях всемирных религий, призывающих к добру и состраданию.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4. Никогда не делай того, что нарушает закон, ибо в законе представлены основные моральные нормы общества (принцип основан на учении Томаса Гоббса (1588-1678) и Джона Локка (1632-1704) о роли государства как арбитра в конкуренции между людьми за благо).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5. Никогда не делай того, что не ведет к благу, а (ведет) к не вреду для общества, в котором ты живешь (принцип основан на этике утилитаризма (практической пользы нравственного поведения), разработанной Иеремией Бентамом (1748-1832) и Джоном Стюартом Миллем (1806-1873)).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1CA6D8B-EE2F-0C1C-4A02-234C2BBD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1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E6C350-CCA8-942E-F880-0D3962CC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1940311"/>
            <a:ext cx="9188604" cy="702527"/>
          </a:xfrm>
        </p:spPr>
        <p:txBody>
          <a:bodyPr>
            <a:normAutofit/>
          </a:bodyPr>
          <a:lstStyle/>
          <a:p>
            <a:r>
              <a:rPr lang="ru-RU" sz="1800" b="1" dirty="0"/>
              <a:t>Современные этические принципы делового </a:t>
            </a:r>
            <a:r>
              <a:rPr lang="ru-RU" sz="1800" b="1" dirty="0" smtClean="0"/>
              <a:t>поведения ( по Л</a:t>
            </a:r>
            <a:r>
              <a:rPr lang="ru-RU" sz="1800" b="1" dirty="0"/>
              <a:t>. </a:t>
            </a:r>
            <a:r>
              <a:rPr lang="ru-RU" sz="1800" b="1" dirty="0" err="1" smtClean="0"/>
              <a:t>Хосмеру</a:t>
            </a:r>
            <a:r>
              <a:rPr lang="ru-RU" sz="1800" b="1" dirty="0" smtClean="0"/>
              <a:t>):</a:t>
            </a:r>
            <a:endParaRPr lang="ru-RU" sz="1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D5E17CC-C3FC-DE09-4D37-77986E8B9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3825" y="2550154"/>
            <a:ext cx="9225892" cy="2819705"/>
          </a:xfrm>
        </p:spPr>
        <p:txBody>
          <a:bodyPr>
            <a:noAutofit/>
          </a:bodyPr>
          <a:lstStyle/>
          <a:p>
            <a:r>
              <a:rPr lang="ru-RU" sz="1100" dirty="0"/>
              <a:t>6. Никогда не делай того, чего ты не желал бы рекомендовать делать другим, оказавшимся в похожей ситуации (принцип основан на категорическом императиве И. Канта, в котором декларируется знаменитое правило об универсальной, всеобщей норме).</a:t>
            </a:r>
          </a:p>
          <a:p>
            <a:r>
              <a:rPr lang="ru-RU" sz="1100" dirty="0"/>
              <a:t>7. Никогда не делай того, что ущемляет установленные права других (принцип основан на взглядах Жан Жака Руссо (1712-1778) и Томаса Джефферсона (1743-1826) на права личности).</a:t>
            </a:r>
          </a:p>
          <a:p>
            <a:r>
              <a:rPr lang="ru-RU" sz="1100" dirty="0"/>
              <a:t>8. Всегда поступай так, чтобы максимизировать прибыль в рамках закона, требований рынка и с полным учетом затрат, ибо максимальная прибыль при соблюдении этих условий свидетельствует о наибольшей эффективности производства (принцип основан на экономической теории Адама Смита (1723-1790) и учении </a:t>
            </a:r>
            <a:r>
              <a:rPr lang="ru-RU" sz="1100" dirty="0" err="1"/>
              <a:t>Вильф</a:t>
            </a:r>
            <a:r>
              <a:rPr lang="ru-RU" sz="1100" dirty="0"/>
              <a:t>- </a:t>
            </a:r>
            <a:r>
              <a:rPr lang="ru-RU" sz="1100" dirty="0" err="1"/>
              <a:t>редо</a:t>
            </a:r>
            <a:r>
              <a:rPr lang="ru-RU" sz="1100" dirty="0"/>
              <a:t> Парето (1848-1923) об оптимальной сделке).</a:t>
            </a:r>
          </a:p>
          <a:p>
            <a:r>
              <a:rPr lang="ru-RU" sz="1100" dirty="0"/>
              <a:t>9. Никогда не делай того, что могло бы повредить слабейшим в обществе (принцип основан на правиле распределительной справедливости К. Родса).</a:t>
            </a:r>
          </a:p>
          <a:p>
            <a:r>
              <a:rPr lang="ru-RU" sz="1100" dirty="0"/>
              <a:t>10. Никогда не делай того, что препятствовало бы праву другого человека на саморазвитие и самореализацию (принцип основан на теории А. </a:t>
            </a:r>
            <a:r>
              <a:rPr lang="ru-RU" sz="1100" dirty="0" err="1"/>
              <a:t>Нозика</a:t>
            </a:r>
            <a:r>
              <a:rPr lang="ru-RU" sz="1100" dirty="0"/>
              <a:t> о расширении степени свободы личности, необходимой для развития общества).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47DF8A-D070-0EC3-C1F7-A253BE3D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F5FD68B-D86C-0F33-EFA5-98CE17CA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120549"/>
            <a:ext cx="4054468" cy="1767917"/>
          </a:xfrm>
        </p:spPr>
        <p:txBody>
          <a:bodyPr>
            <a:normAutofit/>
          </a:bodyPr>
          <a:lstStyle/>
          <a:p>
            <a:r>
              <a:rPr lang="ru-RU" sz="1800" dirty="0"/>
              <a:t>«Двенадцать принципов ведения дел в России»</a:t>
            </a:r>
            <a:br>
              <a:rPr lang="ru-RU" sz="1800" dirty="0"/>
            </a:br>
            <a:r>
              <a:rPr lang="ru-RU" sz="1800" dirty="0"/>
              <a:t>(Национальный фонд «Российская деловая культура»)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C9AC143-F308-09D4-4B56-FA474780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7FBAAB-2098-CBE8-F62B-8CD74216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ABB0D75-575B-E0CC-6C9C-A3D84B0D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10" t="33935" r="19522" b="14296"/>
          <a:stretch/>
        </p:blipFill>
        <p:spPr>
          <a:xfrm>
            <a:off x="5459507" y="1997259"/>
            <a:ext cx="5208494" cy="34107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5419189-4124-8AEB-1AE1-C43418C6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0" y="1413537"/>
            <a:ext cx="2853465" cy="17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6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41798989_TF78438558" id="{9E57F44F-DA93-4254-91DF-B1426C3EFFA1}" vid="{65451059-DDF1-4B5B-9523-2E5E6136842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{C202F051-044C-494D-A8C5-00859EF1033D}tf78438558_win32</Template>
  <TotalTime>895</TotalTime>
  <Words>1106</Words>
  <Application>Microsoft Office PowerPoint</Application>
  <PresentationFormat>Произвольный</PresentationFormat>
  <Paragraphs>74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СавонVTI</vt:lpstr>
      <vt:lpstr>Этика делового общения и стили лидерства</vt:lpstr>
      <vt:lpstr>взаимодействие</vt:lpstr>
      <vt:lpstr>Презентация PowerPoint</vt:lpstr>
      <vt:lpstr>Презентация PowerPoint</vt:lpstr>
      <vt:lpstr>Этика, мораль, нравственность, этикет</vt:lpstr>
      <vt:lpstr>Деловая этика – это научная дисциплина, изучающая  применение этических принципов к деловым ситуациям. </vt:lpstr>
      <vt:lpstr>Современные этические принципы делового поведения ( по Л. Хосмеру): </vt:lpstr>
      <vt:lpstr>Современные этические принципы делового поведения ( по Л. Хосмеру):</vt:lpstr>
      <vt:lpstr>«Двенадцать принципов ведения дел в России» (Национальный фонд «Российская деловая культура»)</vt:lpstr>
      <vt:lpstr>Лидер = руководитель ?</vt:lpstr>
      <vt:lpstr>Презентация PowerPoint</vt:lpstr>
      <vt:lpstr>Презентация PowerPoint</vt:lpstr>
      <vt:lpstr>Управленческая решетка Блэйка-Моутона</vt:lpstr>
      <vt:lpstr>Формами распоряжения могут быть: приказ, просьба, вопрос и так называемый «доброволец»</vt:lpstr>
      <vt:lpstr>Задание № 1</vt:lpstr>
      <vt:lpstr>Задание №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Актуальные проблемы взаимодействия с родителями обучающихся</dc:title>
  <dc:creator>Мария</dc:creator>
  <cp:lastModifiedBy>1</cp:lastModifiedBy>
  <cp:revision>20</cp:revision>
  <dcterms:created xsi:type="dcterms:W3CDTF">2023-04-17T04:16:07Z</dcterms:created>
  <dcterms:modified xsi:type="dcterms:W3CDTF">2023-09-22T13:29:18Z</dcterms:modified>
</cp:coreProperties>
</file>